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8" r:id="rId5"/>
  </p:sldMasterIdLst>
  <p:notesMasterIdLst>
    <p:notesMasterId r:id="rId12"/>
  </p:notesMasterIdLst>
  <p:handoutMasterIdLst>
    <p:handoutMasterId r:id="rId13"/>
  </p:handoutMasterIdLst>
  <p:sldIdLst>
    <p:sldId id="299" r:id="rId6"/>
    <p:sldId id="300" r:id="rId7"/>
    <p:sldId id="312" r:id="rId8"/>
    <p:sldId id="327" r:id="rId9"/>
    <p:sldId id="351" r:id="rId10"/>
    <p:sldId id="798" r:id="rId11"/>
  </p:sldIdLst>
  <p:sldSz cx="9144000" cy="5143500" type="screen16x9"/>
  <p:notesSz cx="6858000" cy="9144000"/>
  <p:defaultTextStyle>
    <a:defPPr>
      <a:defRPr lang="fr-FR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A2414BB2-A0CF-7C49-9ECD-5245636C7F09}">
          <p14:sldIdLst>
            <p14:sldId id="299"/>
            <p14:sldId id="300"/>
            <p14:sldId id="312"/>
            <p14:sldId id="327"/>
            <p14:sldId id="351"/>
            <p14:sldId id="79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59" userDrawn="1">
          <p15:clr>
            <a:srgbClr val="A4A3A4"/>
          </p15:clr>
        </p15:guide>
        <p15:guide id="2" pos="3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8CCEE31-6418-5526-48C4-B750901AAF5A}" name="Zuzana Saillard" initials="" userId="S::zuzana.saillard@debiopharm.com::844a2d9d-0a27-45a7-8a86-6771967e836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9595"/>
    <a:srgbClr val="D20000"/>
    <a:srgbClr val="F3F3F3"/>
    <a:srgbClr val="F2F2F1"/>
    <a:srgbClr val="D70133"/>
    <a:srgbClr val="E481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E314AA-4EA9-4321-A2F1-749E7F9260E3}" v="11" dt="2024-03-18T09:50:10.916"/>
  </p1510:revLst>
</p1510:revInfo>
</file>

<file path=ppt/tableStyles.xml><?xml version="1.0" encoding="utf-8"?>
<a:tblStyleLst xmlns:a="http://schemas.openxmlformats.org/drawingml/2006/main" def="{0660B408-B3CF-4A94-85FC-2B1E0A45F4A2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Style léger 1 - Accentuation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5758FB7-9AC5-4552-8A53-C91805E547FA}" styleName="Style à thème 1 - Accentuation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27102A9-8310-4765-A935-A1911B00CA55}" styleName="Style léger 1 - Accentuation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660B408-B3CF-4A94-85FC-2B1E0A45F4A2}" styleName="Style foncé 2 - Accentuation 1/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9" autoAdjust="0"/>
    <p:restoredTop sz="96336" autoAdjust="0"/>
  </p:normalViewPr>
  <p:slideViewPr>
    <p:cSldViewPr snapToGrid="0" snapToObjects="1">
      <p:cViewPr varScale="1">
        <p:scale>
          <a:sx n="153" d="100"/>
          <a:sy n="153" d="100"/>
        </p:scale>
        <p:origin x="120" y="120"/>
      </p:cViewPr>
      <p:guideLst>
        <p:guide orient="horz" pos="259"/>
        <p:guide pos="36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71" d="100"/>
          <a:sy n="171" d="100"/>
        </p:scale>
        <p:origin x="6552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handoutMaster" Target="handoutMasters/handout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>
            <a:extLst>
              <a:ext uri="{FF2B5EF4-FFF2-40B4-BE49-F238E27FC236}">
                <a16:creationId xmlns:a16="http://schemas.microsoft.com/office/drawing/2014/main" id="{6E74BFC3-FC70-EF4C-A419-20C0B9A673E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>
              <a:latin typeface="Arial Regular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8F19B40-DB35-4441-AD76-D805AC3F9E7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>
              <a:latin typeface="Arial Regular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4E5729D-8770-5D40-A54E-9E904B1DD95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CC4069-3A82-BB4E-866A-0B0429F29283}" type="slidenum">
              <a:rPr lang="fr-FR" smtClean="0">
                <a:latin typeface="Arial Regular"/>
              </a:rPr>
              <a:t>‹#›</a:t>
            </a:fld>
            <a:endParaRPr lang="fr-FR">
              <a:latin typeface="Arial Regular"/>
            </a:endParaRP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031F38BE-928C-A503-D8EA-83A1380D1D6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85E0EC-E7CF-CA4E-B521-5B554EB484BE}" type="datetimeFigureOut">
              <a:rPr lang="en-US" smtClean="0"/>
              <a:t>3/25/2024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254953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 Regular"/>
              </a:defRPr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 Regular"/>
              </a:defRPr>
            </a:lvl1pPr>
          </a:lstStyle>
          <a:p>
            <a:fld id="{C21F634F-7132-D847-BF95-6F4EF84F4962}" type="datetimeFigureOut">
              <a:rPr lang="fr-FR" smtClean="0"/>
              <a:pPr/>
              <a:t>25/03/2024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 Regular"/>
              </a:defRPr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 Regular"/>
              </a:defRPr>
            </a:lvl1pPr>
          </a:lstStyle>
          <a:p>
            <a:fld id="{39560AAD-E7BB-1541-A87E-A4EFE44A32B7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664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b="0" i="0" kern="1200">
        <a:solidFill>
          <a:schemeClr val="tx1"/>
        </a:solidFill>
        <a:latin typeface="Arial Regular"/>
        <a:ea typeface="+mn-ea"/>
        <a:cs typeface="+mn-cs"/>
      </a:defRPr>
    </a:lvl1pPr>
    <a:lvl2pPr marL="342900" algn="l" defTabSz="685800" rtl="0" eaLnBrk="1" latinLnBrk="0" hangingPunct="1">
      <a:defRPr sz="900" b="0" i="0" kern="1200">
        <a:solidFill>
          <a:schemeClr val="tx1"/>
        </a:solidFill>
        <a:latin typeface="Arial Regular"/>
        <a:ea typeface="+mn-ea"/>
        <a:cs typeface="+mn-cs"/>
      </a:defRPr>
    </a:lvl2pPr>
    <a:lvl3pPr marL="685800" algn="l" defTabSz="685800" rtl="0" eaLnBrk="1" latinLnBrk="0" hangingPunct="1">
      <a:defRPr sz="900" b="0" i="0" kern="1200">
        <a:solidFill>
          <a:schemeClr val="tx1"/>
        </a:solidFill>
        <a:latin typeface="Arial Regular"/>
        <a:ea typeface="+mn-ea"/>
        <a:cs typeface="+mn-cs"/>
      </a:defRPr>
    </a:lvl3pPr>
    <a:lvl4pPr marL="1028700" algn="l" defTabSz="685800" rtl="0" eaLnBrk="1" latinLnBrk="0" hangingPunct="1">
      <a:defRPr sz="900" b="0" i="0" kern="1200">
        <a:solidFill>
          <a:schemeClr val="tx1"/>
        </a:solidFill>
        <a:latin typeface="Arial Regular"/>
        <a:ea typeface="+mn-ea"/>
        <a:cs typeface="+mn-cs"/>
      </a:defRPr>
    </a:lvl4pPr>
    <a:lvl5pPr marL="1371600" algn="l" defTabSz="685800" rtl="0" eaLnBrk="1" latinLnBrk="0" hangingPunct="1">
      <a:defRPr sz="900" b="0" i="0" kern="1200">
        <a:solidFill>
          <a:schemeClr val="tx1"/>
        </a:solidFill>
        <a:latin typeface="Arial Regular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60AAD-E7BB-1541-A87E-A4EFE44A32B7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56037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C6483E-CA4F-4359-96DC-9FE2C474E902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9482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60AAD-E7BB-1541-A87E-A4EFE44A32B7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15215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titre h5 1">
            <a:extLst>
              <a:ext uri="{FF2B5EF4-FFF2-40B4-BE49-F238E27FC236}">
                <a16:creationId xmlns:a16="http://schemas.microsoft.com/office/drawing/2014/main" id="{86118107-141B-DD4E-8C0B-777FB26905D6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2882549" y="989609"/>
            <a:ext cx="5563372" cy="744960"/>
          </a:xfrm>
          <a:ln w="2540" cmpd="sng">
            <a:gradFill flip="none" rotWithShape="1">
              <a:gsLst>
                <a:gs pos="99000">
                  <a:schemeClr val="bg1">
                    <a:alpha val="0"/>
                  </a:schemeClr>
                </a:gs>
                <a:gs pos="100000">
                  <a:schemeClr val="accent1"/>
                </a:gs>
              </a:gsLst>
              <a:lin ang="5400000" scaled="1"/>
              <a:tileRect/>
            </a:gradFill>
          </a:ln>
        </p:spPr>
        <p:txBody>
          <a:bodyPr lIns="0" rIns="90000" bIns="54000" anchor="b">
            <a:noAutofit/>
          </a:bodyPr>
          <a:lstStyle>
            <a:lvl1pPr marL="0" indent="0">
              <a:lnSpc>
                <a:spcPts val="2900"/>
              </a:lnSpc>
              <a:buNone/>
              <a:defRPr sz="2600">
                <a:solidFill>
                  <a:schemeClr val="tx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0" dirty="0"/>
              <a:t>Add Agenda’s title</a:t>
            </a:r>
          </a:p>
        </p:txBody>
      </p:sp>
      <p:sp>
        <p:nvSpPr>
          <p:cNvPr id="19" name="Espace réservé du sous-titre">
            <a:extLst>
              <a:ext uri="{FF2B5EF4-FFF2-40B4-BE49-F238E27FC236}">
                <a16:creationId xmlns:a16="http://schemas.microsoft.com/office/drawing/2014/main" id="{AC632C50-3010-ED4C-943D-B505205F127D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2874237" y="1744278"/>
            <a:ext cx="5563371" cy="2059626"/>
          </a:xfrm>
        </p:spPr>
        <p:txBody>
          <a:bodyPr lIns="0" tIns="133200" bIns="46800" numCol="1" spcCol="252000">
            <a:noAutofit/>
          </a:bodyPr>
          <a:lstStyle>
            <a:lvl1pPr marL="171450" indent="-171450">
              <a:lnSpc>
                <a:spcPts val="13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100" cap="all" spc="20" baseline="0">
                <a:solidFill>
                  <a:schemeClr val="tx1"/>
                </a:solidFill>
              </a:defRPr>
            </a:lvl1pPr>
            <a:lvl2pPr marL="514350" indent="-171450">
              <a:buClr>
                <a:schemeClr val="tx2"/>
              </a:buClr>
              <a:buFont typeface="Arial" panose="020B0604020202020204" pitchFamily="34" charset="0"/>
              <a:buChar char="•"/>
              <a:defRPr sz="1100" b="0"/>
            </a:lvl2pPr>
            <a:lvl3pPr marL="857250" indent="-171450">
              <a:buClr>
                <a:schemeClr val="tx2"/>
              </a:buClr>
              <a:buFont typeface="Arial" panose="020B0604020202020204" pitchFamily="34" charset="0"/>
              <a:buChar char="•"/>
              <a:defRPr sz="1100" b="0"/>
            </a:lvl3pPr>
            <a:lvl4pPr marL="1200150" indent="-171450">
              <a:buClr>
                <a:schemeClr val="tx2"/>
              </a:buClr>
              <a:buFont typeface="Arial" panose="020B0604020202020204" pitchFamily="34" charset="0"/>
              <a:buChar char="•"/>
              <a:defRPr sz="1100" b="0"/>
            </a:lvl4pPr>
            <a:lvl5pPr marL="1543050" indent="-171450">
              <a:buClr>
                <a:schemeClr val="tx2"/>
              </a:buClr>
              <a:buFont typeface="Arial" panose="020B0604020202020204" pitchFamily="34" charset="0"/>
              <a:buChar char="•"/>
              <a:defRPr sz="1100" b="0"/>
            </a:lvl5pPr>
            <a:lvl6pPr marL="1885950" indent="-171450">
              <a:buClr>
                <a:schemeClr val="tx2"/>
              </a:buClr>
              <a:buFont typeface="Arial" panose="020B0604020202020204" pitchFamily="34" charset="0"/>
              <a:buChar char="•"/>
              <a:defRPr sz="1100" b="0"/>
            </a:lvl6pPr>
            <a:lvl7pPr marL="2228850" indent="-171450">
              <a:buClr>
                <a:schemeClr val="tx2"/>
              </a:buClr>
              <a:buFont typeface="Arial" panose="020B0604020202020204" pitchFamily="34" charset="0"/>
              <a:buChar char="•"/>
              <a:defRPr sz="1100" b="0"/>
            </a:lvl7pPr>
            <a:lvl8pPr marL="2571750" indent="-171450">
              <a:buClr>
                <a:schemeClr val="tx2"/>
              </a:buClr>
              <a:buFont typeface="Arial" panose="020B0604020202020204" pitchFamily="34" charset="0"/>
              <a:buChar char="•"/>
              <a:defRPr sz="1100" b="0"/>
            </a:lvl8pPr>
            <a:lvl9pPr marL="2743200" indent="0">
              <a:buClr>
                <a:schemeClr val="tx2"/>
              </a:buClr>
              <a:buFont typeface="Arial" panose="020B0604020202020204" pitchFamily="34" charset="0"/>
              <a:buNone/>
              <a:defRPr sz="1100" b="0"/>
            </a:lvl9pPr>
          </a:lstStyle>
          <a:p>
            <a:pPr lvl="0"/>
            <a:r>
              <a:rPr lang="en-US" noProof="0" dirty="0"/>
              <a:t>Click to add content agenda</a:t>
            </a:r>
          </a:p>
          <a:p>
            <a:pPr lvl="0"/>
            <a:endParaRPr lang="en-US" noProof="0" dirty="0"/>
          </a:p>
          <a:p>
            <a:pPr lvl="0"/>
            <a:endParaRPr lang="en-US" noProof="0" dirty="0"/>
          </a:p>
          <a:p>
            <a:pPr lvl="0"/>
            <a:endParaRPr lang="en-US" noProof="0" dirty="0"/>
          </a:p>
        </p:txBody>
      </p:sp>
      <p:sp>
        <p:nvSpPr>
          <p:cNvPr id="9" name="Espace réservé du titre h3">
            <a:extLst>
              <a:ext uri="{FF2B5EF4-FFF2-40B4-BE49-F238E27FC236}">
                <a16:creationId xmlns:a16="http://schemas.microsoft.com/office/drawing/2014/main" id="{A64398EE-CCF7-B747-A839-D985F0DCD3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559" y="199645"/>
            <a:ext cx="1709024" cy="835494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ts val="2100"/>
              </a:lnSpc>
              <a:defRPr sz="1500" b="1" i="0">
                <a:solidFill>
                  <a:schemeClr val="tx2"/>
                </a:solidFill>
                <a:latin typeface="Arial Regular"/>
              </a:defRPr>
            </a:lvl1pPr>
          </a:lstStyle>
          <a:p>
            <a:r>
              <a:rPr lang="en-US" noProof="0" dirty="0"/>
              <a:t>Click to add</a:t>
            </a:r>
            <a:br>
              <a:rPr lang="en-US" noProof="0" dirty="0"/>
            </a:br>
            <a:r>
              <a:rPr lang="en-US" noProof="0" dirty="0"/>
              <a:t>section title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1BC5AEB-E0E7-9443-A324-CD984BB95FC7}"/>
              </a:ext>
            </a:extLst>
          </p:cNvPr>
          <p:cNvSpPr txBox="1">
            <a:spLocks/>
          </p:cNvSpPr>
          <p:nvPr userDrawn="1"/>
        </p:nvSpPr>
        <p:spPr>
          <a:xfrm>
            <a:off x="7070166" y="4767263"/>
            <a:ext cx="1445184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6858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r" defTabSz="685800" rtl="0" eaLnBrk="1" latinLnBrk="0" hangingPunct="1"/>
            <a:r>
              <a:rPr lang="en-US" sz="800" kern="1200" noProof="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confidential – page </a:t>
            </a:r>
            <a:fld id="{EFACA79D-6D9E-8548-8254-9AFC258AA673}" type="slidenum">
              <a:rPr lang="en-US" sz="800" kern="1200" noProof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pPr marL="0" algn="r" defTabSz="685800" rtl="0" eaLnBrk="1" latinLnBrk="0" hangingPunct="1"/>
              <a:t>‹#›</a:t>
            </a:fld>
            <a:endParaRPr lang="en-US" sz="800" kern="1200" noProof="0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3067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e de fi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ercle trou">
            <a:extLst>
              <a:ext uri="{FF2B5EF4-FFF2-40B4-BE49-F238E27FC236}">
                <a16:creationId xmlns:a16="http://schemas.microsoft.com/office/drawing/2014/main" id="{8BCBB827-0CD4-0745-BD72-7508A33E3B0E}"/>
              </a:ext>
            </a:extLst>
          </p:cNvPr>
          <p:cNvSpPr/>
          <p:nvPr userDrawn="1"/>
        </p:nvSpPr>
        <p:spPr>
          <a:xfrm>
            <a:off x="7545924" y="1323898"/>
            <a:ext cx="699552" cy="699552"/>
          </a:xfrm>
          <a:prstGeom prst="ellipse">
            <a:avLst/>
          </a:prstGeom>
          <a:solidFill>
            <a:srgbClr val="E48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0" i="0">
              <a:latin typeface="Arial Regular"/>
            </a:endParaRPr>
          </a:p>
        </p:txBody>
      </p:sp>
      <p:sp>
        <p:nvSpPr>
          <p:cNvPr id="27" name="Espace réservé titre h4">
            <a:extLst>
              <a:ext uri="{FF2B5EF4-FFF2-40B4-BE49-F238E27FC236}">
                <a16:creationId xmlns:a16="http://schemas.microsoft.com/office/drawing/2014/main" id="{622AD261-4B60-3940-A860-65759C41DE04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656494" y="3631313"/>
            <a:ext cx="2433547" cy="314968"/>
          </a:xfrm>
          <a:ln w="2540" cmpd="sng">
            <a:gradFill flip="none" rotWithShape="1">
              <a:gsLst>
                <a:gs pos="9900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5400000" scaled="1"/>
              <a:tileRect/>
            </a:gradFill>
          </a:ln>
        </p:spPr>
        <p:txBody>
          <a:bodyPr lIns="0" rIns="90000">
            <a:normAutofit/>
          </a:bodyPr>
          <a:lstStyle>
            <a:lvl1pPr marL="0" indent="0">
              <a:buNone/>
              <a:defRPr sz="1500">
                <a:solidFill>
                  <a:schemeClr val="tx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r>
              <a:rPr lang="fr-FR" dirty="0"/>
              <a:t>Contact information</a:t>
            </a:r>
          </a:p>
        </p:txBody>
      </p:sp>
      <p:sp>
        <p:nvSpPr>
          <p:cNvPr id="11" name="Espace réservé du texte 1">
            <a:extLst>
              <a:ext uri="{FF2B5EF4-FFF2-40B4-BE49-F238E27FC236}">
                <a16:creationId xmlns:a16="http://schemas.microsoft.com/office/drawing/2014/main" id="{DE1951A4-F290-DF47-9DD9-9D5653C33A2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56493" y="4004440"/>
            <a:ext cx="2433547" cy="1139059"/>
          </a:xfrm>
        </p:spPr>
        <p:txBody>
          <a:bodyPr lIns="0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1100" b="0" spc="20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dirty="0" err="1"/>
              <a:t>Add</a:t>
            </a:r>
            <a:r>
              <a:rPr lang="fr-FR" dirty="0"/>
              <a:t> contact informations</a:t>
            </a:r>
          </a:p>
        </p:txBody>
      </p:sp>
      <p:sp>
        <p:nvSpPr>
          <p:cNvPr id="16" name="Espace réservé du texte 1">
            <a:extLst>
              <a:ext uri="{FF2B5EF4-FFF2-40B4-BE49-F238E27FC236}">
                <a16:creationId xmlns:a16="http://schemas.microsoft.com/office/drawing/2014/main" id="{567B9C2B-D026-7C4E-85AE-53FB310D18E2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3911757" y="4004440"/>
            <a:ext cx="2433547" cy="1139059"/>
          </a:xfrm>
        </p:spPr>
        <p:txBody>
          <a:bodyPr lIns="0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1100" b="0" spc="20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company</a:t>
            </a:r>
            <a:r>
              <a:rPr lang="fr-FR" dirty="0"/>
              <a:t> </a:t>
            </a:r>
            <a:r>
              <a:rPr lang="fr-FR" dirty="0" err="1"/>
              <a:t>Address</a:t>
            </a:r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DF48953-F358-734A-AE00-F36215939878}"/>
              </a:ext>
            </a:extLst>
          </p:cNvPr>
          <p:cNvSpPr txBox="1"/>
          <p:nvPr userDrawn="1"/>
        </p:nvSpPr>
        <p:spPr>
          <a:xfrm>
            <a:off x="7167021" y="4073237"/>
            <a:ext cx="1765382" cy="680132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sz="800" dirty="0">
                <a:solidFill>
                  <a:srgbClr val="95959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© Design : www.superhuit.com</a:t>
            </a:r>
            <a:br>
              <a:rPr lang="fr-CH" sz="800" dirty="0">
                <a:solidFill>
                  <a:srgbClr val="95959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sz="800" dirty="0">
                <a:solidFill>
                  <a:srgbClr val="95959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© Photos : </a:t>
            </a:r>
            <a:r>
              <a:rPr lang="fr-CH" sz="800" dirty="0" err="1">
                <a:solidFill>
                  <a:srgbClr val="95959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J.Straesslé</a:t>
            </a:r>
            <a:r>
              <a:rPr lang="fr-CH" sz="800" dirty="0">
                <a:solidFill>
                  <a:srgbClr val="95959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fr-CH" sz="800" dirty="0" err="1">
                <a:solidFill>
                  <a:srgbClr val="95959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lake</a:t>
            </a:r>
            <a:r>
              <a:rPr lang="fr-CH" sz="800" dirty="0">
                <a:solidFill>
                  <a:srgbClr val="95959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fr-CH" sz="800" dirty="0">
                <a:solidFill>
                  <a:srgbClr val="95959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sz="800" dirty="0">
                <a:solidFill>
                  <a:srgbClr val="95959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Copyright </a:t>
            </a:r>
            <a:r>
              <a:rPr lang="fr-CH" sz="800" dirty="0" err="1">
                <a:solidFill>
                  <a:srgbClr val="95959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Debiopharm</a:t>
            </a:r>
            <a:r>
              <a:rPr lang="fr-CH" sz="800" dirty="0">
                <a:solidFill>
                  <a:srgbClr val="95959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Group</a:t>
            </a:r>
          </a:p>
          <a:p>
            <a:pPr algn="l"/>
            <a:endParaRPr lang="fr-FR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E1BC5AEB-E0E7-9443-A324-CD984BB95FC7}"/>
              </a:ext>
            </a:extLst>
          </p:cNvPr>
          <p:cNvSpPr txBox="1">
            <a:spLocks/>
          </p:cNvSpPr>
          <p:nvPr userDrawn="1"/>
        </p:nvSpPr>
        <p:spPr>
          <a:xfrm>
            <a:off x="7070166" y="4767263"/>
            <a:ext cx="1445184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6858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confidential – page </a:t>
            </a:r>
            <a:fld id="{EFACA79D-6D9E-8548-8254-9AFC258AA673}" type="slidenum">
              <a:rPr lang="en-US" smtClean="0">
                <a:solidFill>
                  <a:schemeClr val="accent1">
                    <a:lumMod val="7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158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s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755650" y="735546"/>
            <a:ext cx="8208838" cy="4096866"/>
          </a:xfrm>
        </p:spPr>
        <p:txBody>
          <a:bodyPr/>
          <a:lstStyle>
            <a:lvl1pPr marL="214313" indent="-214313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i="0"/>
            </a:lvl1pPr>
            <a:lvl2pPr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defRPr i="0"/>
            </a:lvl2pPr>
            <a:lvl3pPr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defRPr i="0"/>
            </a:lvl3pPr>
            <a:lvl4pPr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defRPr i="0"/>
            </a:lvl4pPr>
            <a:lvl5pPr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defRPr i="0"/>
            </a:lvl5pPr>
          </a:lstStyle>
          <a:p>
            <a:pPr lvl="0"/>
            <a:r>
              <a:rPr lang="en-US" dirty="0"/>
              <a:t>Niveau 1</a:t>
            </a:r>
          </a:p>
          <a:p>
            <a:pPr lvl="1"/>
            <a:r>
              <a:rPr lang="en-US" dirty="0"/>
              <a:t>Niveau 2</a:t>
            </a:r>
          </a:p>
          <a:p>
            <a:pPr lvl="2"/>
            <a:r>
              <a:rPr lang="en-US" dirty="0"/>
              <a:t>Niveau 3</a:t>
            </a:r>
          </a:p>
          <a:p>
            <a:pPr lvl="3"/>
            <a:r>
              <a:rPr lang="en-US" dirty="0"/>
              <a:t>Niveau 4</a:t>
            </a:r>
          </a:p>
          <a:p>
            <a:pPr lvl="4"/>
            <a:r>
              <a:rPr lang="en-US" dirty="0"/>
              <a:t>Niveau 5</a:t>
            </a:r>
            <a:endParaRPr lang="fr-FR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755650" y="31345"/>
            <a:ext cx="5761038" cy="464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92" tIns="45695" rIns="91392" bIns="45695" numCol="1" anchor="b" anchorCtr="0" compatLnSpc="1">
            <a:prstTxWarp prst="textNoShape">
              <a:avLst/>
            </a:prstTxWarp>
            <a:spAutoFit/>
          </a:bodyPr>
          <a:lstStyle>
            <a:lvl1pPr>
              <a:defRPr baseline="0"/>
            </a:lvl1pPr>
          </a:lstStyle>
          <a:p>
            <a:pPr lvl="0"/>
            <a:r>
              <a:rPr lang="fr-FR" dirty="0" err="1"/>
              <a:t>Text</a:t>
            </a:r>
            <a:r>
              <a:rPr lang="fr-FR" dirty="0"/>
              <a:t> / Bullet points / Table / Graph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1BC5AEB-E0E7-9443-A324-CD984BB95FC7}"/>
              </a:ext>
            </a:extLst>
          </p:cNvPr>
          <p:cNvSpPr txBox="1">
            <a:spLocks/>
          </p:cNvSpPr>
          <p:nvPr userDrawn="1"/>
        </p:nvSpPr>
        <p:spPr>
          <a:xfrm>
            <a:off x="7070166" y="4767263"/>
            <a:ext cx="1445184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6858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noProof="0" dirty="0"/>
              <a:t>– page </a:t>
            </a:r>
            <a:fld id="{EFACA79D-6D9E-8548-8254-9AFC258AA673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301794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Logo arrière plan">
            <a:extLst>
              <a:ext uri="{FF2B5EF4-FFF2-40B4-BE49-F238E27FC236}">
                <a16:creationId xmlns:a16="http://schemas.microsoft.com/office/drawing/2014/main" id="{7128FF76-25FF-8C41-BFA1-1224BE582906}"/>
              </a:ext>
            </a:extLst>
          </p:cNvPr>
          <p:cNvGrpSpPr/>
          <p:nvPr userDrawn="1"/>
        </p:nvGrpSpPr>
        <p:grpSpPr>
          <a:xfrm>
            <a:off x="2455489" y="350385"/>
            <a:ext cx="4220296" cy="4219932"/>
            <a:chOff x="2464115" y="376263"/>
            <a:chExt cx="4220296" cy="4219932"/>
          </a:xfrm>
          <a:noFill/>
        </p:grpSpPr>
        <p:pic>
          <p:nvPicPr>
            <p:cNvPr id="14" name="cercle produit">
              <a:extLst>
                <a:ext uri="{FF2B5EF4-FFF2-40B4-BE49-F238E27FC236}">
                  <a16:creationId xmlns:a16="http://schemas.microsoft.com/office/drawing/2014/main" id="{A6BB378D-3E18-C04B-B915-16707967C81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2464115" y="378894"/>
              <a:ext cx="4217179" cy="4217179"/>
            </a:xfrm>
            <a:prstGeom prst="rect">
              <a:avLst/>
            </a:prstGeom>
            <a:grpFill/>
            <a:ln>
              <a:noFill/>
            </a:ln>
          </p:spPr>
        </p:pic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256C9F57-2D54-DC42-B46C-0ACEB9887930}"/>
                </a:ext>
              </a:extLst>
            </p:cNvPr>
            <p:cNvSpPr/>
            <p:nvPr userDrawn="1"/>
          </p:nvSpPr>
          <p:spPr>
            <a:xfrm>
              <a:off x="2464479" y="376263"/>
              <a:ext cx="4219932" cy="42199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cercle trou">
              <a:extLst>
                <a:ext uri="{FF2B5EF4-FFF2-40B4-BE49-F238E27FC236}">
                  <a16:creationId xmlns:a16="http://schemas.microsoft.com/office/drawing/2014/main" id="{E2E87B19-FFF8-AC41-8EE3-6F7E3C8BDA71}"/>
                </a:ext>
              </a:extLst>
            </p:cNvPr>
            <p:cNvSpPr/>
            <p:nvPr userDrawn="1"/>
          </p:nvSpPr>
          <p:spPr>
            <a:xfrm>
              <a:off x="5455504" y="1984297"/>
              <a:ext cx="988541" cy="9885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0" i="0">
                <a:latin typeface="Arial Regular"/>
              </a:endParaRPr>
            </a:p>
          </p:txBody>
        </p:sp>
      </p:grpSp>
      <p:sp>
        <p:nvSpPr>
          <p:cNvPr id="3" name="Espace réservé du titre 15">
            <a:extLst>
              <a:ext uri="{FF2B5EF4-FFF2-40B4-BE49-F238E27FC236}">
                <a16:creationId xmlns:a16="http://schemas.microsoft.com/office/drawing/2014/main" id="{3D7C67DB-04C5-274A-8E4A-D6F68307C1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34260" y="1047404"/>
            <a:ext cx="2876016" cy="169786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fr-FR" sz="3700" dirty="0" err="1"/>
              <a:t>Presentation</a:t>
            </a:r>
            <a:r>
              <a:rPr lang="fr-FR" sz="3700" dirty="0"/>
              <a:t> </a:t>
            </a:r>
            <a:r>
              <a:rPr lang="fr-FR" sz="3700" dirty="0" err="1"/>
              <a:t>Title</a:t>
            </a:r>
            <a:endParaRPr lang="fr-FR" sz="3700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B5EADADA-45DF-1E4C-B503-08B03A7A84E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28963" y="2976563"/>
            <a:ext cx="2881312" cy="506412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FR" dirty="0" err="1"/>
              <a:t>Undertitle</a:t>
            </a:r>
            <a:r>
              <a:rPr lang="fr-FR" dirty="0"/>
              <a:t> if </a:t>
            </a:r>
            <a:r>
              <a:rPr lang="fr-FR" dirty="0" err="1"/>
              <a:t>needed</a:t>
            </a:r>
            <a:endParaRPr lang="fr-FR" dirty="0"/>
          </a:p>
        </p:txBody>
      </p:sp>
      <p:cxnSp>
        <p:nvCxnSpPr>
          <p:cNvPr id="18" name="Trait">
            <a:extLst>
              <a:ext uri="{FF2B5EF4-FFF2-40B4-BE49-F238E27FC236}">
                <a16:creationId xmlns:a16="http://schemas.microsoft.com/office/drawing/2014/main" id="{C91F9ECA-B9AB-8241-B742-EE4E81F7619C}"/>
              </a:ext>
            </a:extLst>
          </p:cNvPr>
          <p:cNvCxnSpPr/>
          <p:nvPr userDrawn="1"/>
        </p:nvCxnSpPr>
        <p:spPr>
          <a:xfrm>
            <a:off x="3132083" y="2832167"/>
            <a:ext cx="2879834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4" name="Image 3" descr="Une image contenant dessin&#10;&#10;Description générée automatiquement">
            <a:extLst>
              <a:ext uri="{FF2B5EF4-FFF2-40B4-BE49-F238E27FC236}">
                <a16:creationId xmlns:a16="http://schemas.microsoft.com/office/drawing/2014/main" id="{E50FE67A-E681-48BC-B899-7B24F9673E7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19889" y="214507"/>
            <a:ext cx="1414681" cy="423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755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– neut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5D82BA17-2E12-9343-973E-6E4C736126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5394960" cy="4337706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B45F904F-3D01-3A45-8E7A-4446822E70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4472" y="894430"/>
            <a:ext cx="3416882" cy="1406284"/>
          </a:xfrm>
          <a:prstGeom prst="rect">
            <a:avLst/>
          </a:prstGeom>
          <a:ln w="12700">
            <a:gradFill>
              <a:gsLst>
                <a:gs pos="99000">
                  <a:schemeClr val="tx1">
                    <a:alpha val="0"/>
                  </a:schemeClr>
                </a:gs>
                <a:gs pos="99000">
                  <a:schemeClr val="bg2"/>
                </a:gs>
              </a:gsLst>
              <a:lin ang="5400000" scaled="1"/>
            </a:gradFill>
            <a:miter lim="800000"/>
          </a:ln>
        </p:spPr>
        <p:txBody>
          <a:bodyPr lIns="0" rIns="0" bIns="108000" anchor="b">
            <a:normAutofit/>
          </a:bodyPr>
          <a:lstStyle>
            <a:lvl1pPr>
              <a:lnSpc>
                <a:spcPts val="3700"/>
              </a:lnSpc>
              <a:defRPr sz="38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Click to </a:t>
            </a:r>
            <a:r>
              <a:rPr lang="fr-FR" dirty="0" err="1"/>
              <a:t>add</a:t>
            </a:r>
            <a:br>
              <a:rPr lang="fr-FR" dirty="0"/>
            </a:br>
            <a:r>
              <a:rPr lang="fr-FR" dirty="0"/>
              <a:t>a section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3" name="Espace réservé du texte">
            <a:extLst>
              <a:ext uri="{FF2B5EF4-FFF2-40B4-BE49-F238E27FC236}">
                <a16:creationId xmlns:a16="http://schemas.microsoft.com/office/drawing/2014/main" id="{F28BCA03-F95D-E941-974D-402D824FF0D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74473" y="2362842"/>
            <a:ext cx="3416882" cy="1036110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800" b="0">
                <a:solidFill>
                  <a:schemeClr val="bg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add</a:t>
            </a:r>
            <a:r>
              <a:rPr lang="fr-FR" dirty="0"/>
              <a:t> a </a:t>
            </a:r>
            <a:r>
              <a:rPr lang="fr-FR" dirty="0" err="1"/>
              <a:t>subtitle</a:t>
            </a:r>
            <a:endParaRPr lang="fr-FR" dirty="0"/>
          </a:p>
        </p:txBody>
      </p:sp>
      <p:sp>
        <p:nvSpPr>
          <p:cNvPr id="29" name="Sur Titre">
            <a:extLst>
              <a:ext uri="{FF2B5EF4-FFF2-40B4-BE49-F238E27FC236}">
                <a16:creationId xmlns:a16="http://schemas.microsoft.com/office/drawing/2014/main" id="{E2CBA667-D3DC-E34D-BB12-787A61AE894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74472" y="668495"/>
            <a:ext cx="3416882" cy="540195"/>
          </a:xfrm>
          <a:prstGeom prst="rect">
            <a:avLst/>
          </a:prstGeom>
        </p:spPr>
        <p:txBody>
          <a:bodyPr lIns="0" rIns="0" anchor="b">
            <a:normAutofit/>
          </a:bodyPr>
          <a:lstStyle>
            <a:lvl1pPr marL="0" indent="0">
              <a:buNone/>
              <a:defRPr sz="1400" b="1" spc="3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dirty="0"/>
              <a:t>CLICK TO ADD A SUBHEADER</a:t>
            </a:r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E1BC5AEB-E0E7-9443-A324-CD984BB95FC7}"/>
              </a:ext>
            </a:extLst>
          </p:cNvPr>
          <p:cNvSpPr txBox="1">
            <a:spLocks/>
          </p:cNvSpPr>
          <p:nvPr userDrawn="1"/>
        </p:nvSpPr>
        <p:spPr>
          <a:xfrm>
            <a:off x="7070166" y="4767263"/>
            <a:ext cx="1445184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6858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 corp"/>
              </a:rPr>
              <a:t>confidential – page </a:t>
            </a:r>
            <a:fld id="{EFACA79D-6D9E-8548-8254-9AFC258AA673}" type="slidenum">
              <a:rPr lang="en-US" smtClean="0">
                <a:solidFill>
                  <a:schemeClr val="accent1">
                    <a:lumMod val="75000"/>
                  </a:schemeClr>
                </a:solidFill>
                <a:latin typeface="Arial corp"/>
              </a:rPr>
              <a:pPr/>
              <a:t>‹#›</a:t>
            </a:fld>
            <a:endParaRPr lang="en-US" dirty="0">
              <a:solidFill>
                <a:schemeClr val="accent1">
                  <a:lumMod val="75000"/>
                </a:schemeClr>
              </a:solidFill>
              <a:latin typeface="Arial corp"/>
            </a:endParaRPr>
          </a:p>
        </p:txBody>
      </p:sp>
    </p:spTree>
    <p:extLst>
      <p:ext uri="{BB962C8B-B14F-4D97-AF65-F5344CB8AC3E}">
        <p14:creationId xmlns:p14="http://schemas.microsoft.com/office/powerpoint/2010/main" val="767342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– 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5F904F-3D01-3A45-8E7A-4446822E70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4472" y="894430"/>
            <a:ext cx="3416882" cy="1406284"/>
          </a:xfrm>
          <a:prstGeom prst="rect">
            <a:avLst/>
          </a:prstGeom>
          <a:ln w="12700">
            <a:gradFill>
              <a:gsLst>
                <a:gs pos="99000">
                  <a:schemeClr val="tx1">
                    <a:alpha val="0"/>
                  </a:schemeClr>
                </a:gs>
                <a:gs pos="99000">
                  <a:schemeClr val="bg2"/>
                </a:gs>
              </a:gsLst>
              <a:lin ang="5400000" scaled="1"/>
            </a:gradFill>
            <a:miter lim="800000"/>
          </a:ln>
        </p:spPr>
        <p:txBody>
          <a:bodyPr lIns="0" rIns="0" bIns="108000" anchor="b">
            <a:normAutofit/>
          </a:bodyPr>
          <a:lstStyle>
            <a:lvl1pPr>
              <a:lnSpc>
                <a:spcPts val="3700"/>
              </a:lnSpc>
              <a:defRPr sz="38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Click to </a:t>
            </a:r>
            <a:r>
              <a:rPr lang="fr-FR" dirty="0" err="1"/>
              <a:t>add</a:t>
            </a:r>
            <a:br>
              <a:rPr lang="fr-FR" dirty="0"/>
            </a:br>
            <a:r>
              <a:rPr lang="fr-FR" dirty="0"/>
              <a:t>a section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3" name="Espace réservé du texte">
            <a:extLst>
              <a:ext uri="{FF2B5EF4-FFF2-40B4-BE49-F238E27FC236}">
                <a16:creationId xmlns:a16="http://schemas.microsoft.com/office/drawing/2014/main" id="{F28BCA03-F95D-E941-974D-402D824FF0D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74473" y="2362842"/>
            <a:ext cx="3416882" cy="1036110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800" b="0">
                <a:solidFill>
                  <a:schemeClr val="bg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add</a:t>
            </a:r>
            <a:r>
              <a:rPr lang="fr-FR" dirty="0"/>
              <a:t> a </a:t>
            </a:r>
            <a:r>
              <a:rPr lang="fr-FR" dirty="0" err="1"/>
              <a:t>subtitle</a:t>
            </a:r>
            <a:endParaRPr lang="fr-FR" dirty="0"/>
          </a:p>
        </p:txBody>
      </p:sp>
      <p:sp>
        <p:nvSpPr>
          <p:cNvPr id="29" name="Sur Titre">
            <a:extLst>
              <a:ext uri="{FF2B5EF4-FFF2-40B4-BE49-F238E27FC236}">
                <a16:creationId xmlns:a16="http://schemas.microsoft.com/office/drawing/2014/main" id="{E2CBA667-D3DC-E34D-BB12-787A61AE894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74472" y="668495"/>
            <a:ext cx="3416882" cy="540195"/>
          </a:xfrm>
          <a:prstGeom prst="rect">
            <a:avLst/>
          </a:prstGeom>
        </p:spPr>
        <p:txBody>
          <a:bodyPr lIns="0" rIns="0" anchor="b">
            <a:normAutofit/>
          </a:bodyPr>
          <a:lstStyle>
            <a:lvl1pPr marL="0" indent="0">
              <a:buNone/>
              <a:defRPr sz="1400" b="1" spc="3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dirty="0"/>
              <a:t>CLICK TO ADD A SUBHEADER</a:t>
            </a:r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20B3B544-6F51-EC46-A36C-08E64A6ABA6F}"/>
              </a:ext>
            </a:extLst>
          </p:cNvPr>
          <p:cNvSpPr txBox="1">
            <a:spLocks/>
          </p:cNvSpPr>
          <p:nvPr userDrawn="1"/>
        </p:nvSpPr>
        <p:spPr>
          <a:xfrm>
            <a:off x="7088056" y="4767263"/>
            <a:ext cx="142729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685800" rtl="0" eaLnBrk="1" latinLnBrk="0" hangingPunct="1">
              <a:defRPr sz="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kern="1200" dirty="0">
                <a:solidFill>
                  <a:schemeClr val="accent1">
                    <a:lumMod val="75000"/>
                  </a:schemeClr>
                </a:solidFill>
                <a:latin typeface="Arial corp"/>
                <a:ea typeface="+mn-ea"/>
                <a:cs typeface="+mn-cs"/>
              </a:rPr>
              <a:t>confidential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Arial corp"/>
              </a:rPr>
              <a:t> </a:t>
            </a:r>
            <a:r>
              <a:rPr lang="fr-FR" sz="800" kern="1200" dirty="0">
                <a:solidFill>
                  <a:schemeClr val="accent1">
                    <a:lumMod val="75000"/>
                  </a:schemeClr>
                </a:solidFill>
                <a:latin typeface="Arial corp"/>
                <a:ea typeface="+mn-ea"/>
                <a:cs typeface="+mn-cs"/>
              </a:rPr>
              <a:t>– page </a:t>
            </a:r>
            <a:fld id="{EFACA79D-6D9E-8548-8254-9AFC258AA673}" type="slidenum">
              <a:rPr lang="fr-FR" sz="800" kern="1200" smtClean="0">
                <a:solidFill>
                  <a:schemeClr val="accent1">
                    <a:lumMod val="75000"/>
                  </a:schemeClr>
                </a:solidFill>
                <a:latin typeface="Arial corp"/>
                <a:ea typeface="+mn-ea"/>
                <a:cs typeface="+mn-cs"/>
              </a:rPr>
              <a:pPr/>
              <a:t>‹#›</a:t>
            </a:fld>
            <a:endParaRPr lang="fr-FR" sz="800" kern="1200" dirty="0">
              <a:solidFill>
                <a:schemeClr val="accent1">
                  <a:lumMod val="75000"/>
                </a:schemeClr>
              </a:solidFill>
              <a:latin typeface="Arial corp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687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space réservé du texte">
            <a:extLst>
              <a:ext uri="{FF2B5EF4-FFF2-40B4-BE49-F238E27FC236}">
                <a16:creationId xmlns:a16="http://schemas.microsoft.com/office/drawing/2014/main" id="{D831F6C8-0F97-2A43-A07F-92E84AA6C31D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2886751" y="1920240"/>
            <a:ext cx="5492666" cy="2427316"/>
          </a:xfrm>
        </p:spPr>
        <p:txBody>
          <a:bodyPr lIns="0" tIns="90000" rIns="90000">
            <a:noAutofit/>
          </a:bodyPr>
          <a:lstStyle>
            <a:lvl1pPr marL="0" indent="0" fontAlgn="auto">
              <a:lnSpc>
                <a:spcPts val="1400"/>
              </a:lnSpc>
              <a:buClr>
                <a:schemeClr val="tx2"/>
              </a:buClr>
              <a:buFont typeface="Arial" panose="020B0604020202020204" pitchFamily="34" charset="0"/>
              <a:buNone/>
              <a:defRPr sz="1200" b="0" spc="20" baseline="0">
                <a:solidFill>
                  <a:schemeClr val="tx1"/>
                </a:solidFill>
              </a:defRPr>
            </a:lvl1pPr>
            <a:lvl2pPr marL="342900" indent="0">
              <a:buNone/>
              <a:defRPr sz="1200" b="0"/>
            </a:lvl2pPr>
            <a:lvl3pPr marL="685800" indent="0">
              <a:buNone/>
              <a:defRPr sz="1200" b="0"/>
            </a:lvl3pPr>
            <a:lvl4pPr marL="1028700" indent="0">
              <a:buNone/>
              <a:defRPr sz="1200" b="0"/>
            </a:lvl4pPr>
            <a:lvl5pPr marL="1371600" indent="0">
              <a:buNone/>
              <a:defRPr sz="1200" b="0"/>
            </a:lvl5pPr>
            <a:lvl6pPr marL="1714500" indent="0">
              <a:buNone/>
              <a:defRPr sz="1200" b="0"/>
            </a:lvl6pPr>
            <a:lvl7pPr marL="2057400" indent="0">
              <a:buNone/>
              <a:defRPr sz="1200" b="0"/>
            </a:lvl7pPr>
            <a:lvl8pPr marL="2400300" indent="0">
              <a:buNone/>
              <a:defRPr sz="1200" b="0"/>
            </a:lvl8pPr>
            <a:lvl9pPr marL="2743200" indent="0">
              <a:buNone/>
              <a:defRPr sz="1200" b="0"/>
            </a:lvl9pPr>
          </a:lstStyle>
          <a:p>
            <a:pPr lvl="0"/>
            <a:r>
              <a:rPr lang="en-US" noProof="0" dirty="0"/>
              <a:t>Click to add a plain text (different line spacing)</a:t>
            </a:r>
          </a:p>
          <a:p>
            <a:pPr lvl="0"/>
            <a:endParaRPr lang="en-US" noProof="0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62FA094-9414-0749-AC81-71C1E5D069B3}"/>
              </a:ext>
            </a:extLst>
          </p:cNvPr>
          <p:cNvSpPr txBox="1"/>
          <p:nvPr userDrawn="1"/>
        </p:nvSpPr>
        <p:spPr>
          <a:xfrm>
            <a:off x="3424844" y="2535382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b">
            <a:normAutofit fontScale="25000" lnSpcReduction="20000"/>
          </a:bodyPr>
          <a:lstStyle/>
          <a:p>
            <a:pPr algn="l"/>
            <a:endParaRPr lang="en-US" sz="1500" b="1" noProof="0">
              <a:solidFill>
                <a:schemeClr val="bg1"/>
              </a:solidFill>
            </a:endParaRPr>
          </a:p>
        </p:txBody>
      </p:sp>
      <p:sp>
        <p:nvSpPr>
          <p:cNvPr id="24" name="Espace réservé titre h2">
            <a:extLst>
              <a:ext uri="{FF2B5EF4-FFF2-40B4-BE49-F238E27FC236}">
                <a16:creationId xmlns:a16="http://schemas.microsoft.com/office/drawing/2014/main" id="{40366351-37F8-F14D-9590-32B23F500B0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886751" y="160493"/>
            <a:ext cx="5492666" cy="874646"/>
          </a:xfrm>
        </p:spPr>
        <p:txBody>
          <a:bodyPr lIns="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0" dirty="0"/>
              <a:t>Click to add a grey slide title</a:t>
            </a:r>
            <a:br>
              <a:rPr lang="en-US" noProof="0" dirty="0"/>
            </a:br>
            <a:r>
              <a:rPr lang="en-US" noProof="0" dirty="0"/>
              <a:t>(</a:t>
            </a:r>
            <a:r>
              <a:rPr lang="en-US" noProof="0" dirty="0" err="1"/>
              <a:t>shift+enter</a:t>
            </a:r>
            <a:r>
              <a:rPr lang="en-US" noProof="0" dirty="0"/>
              <a:t>) for line break</a:t>
            </a:r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E1BC5AEB-E0E7-9443-A324-CD984BB95FC7}"/>
              </a:ext>
            </a:extLst>
          </p:cNvPr>
          <p:cNvSpPr txBox="1">
            <a:spLocks/>
          </p:cNvSpPr>
          <p:nvPr userDrawn="1"/>
        </p:nvSpPr>
        <p:spPr>
          <a:xfrm>
            <a:off x="7070166" y="4767263"/>
            <a:ext cx="1445184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6858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noProof="0" dirty="0">
                <a:solidFill>
                  <a:schemeClr val="accent1">
                    <a:lumMod val="75000"/>
                  </a:schemeClr>
                </a:solidFill>
              </a:rPr>
              <a:t>confidential – page </a:t>
            </a:r>
            <a:fld id="{EFACA79D-6D9E-8548-8254-9AFC258AA673}" type="slidenum">
              <a:rPr lang="en-US" noProof="0" smtClean="0">
                <a:solidFill>
                  <a:schemeClr val="accent1">
                    <a:lumMod val="75000"/>
                  </a:schemeClr>
                </a:solidFill>
              </a:rPr>
              <a:pPr/>
              <a:t>‹#›</a:t>
            </a:fld>
            <a:endParaRPr lang="en-US" noProof="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Espace réservé du titre h3">
            <a:extLst>
              <a:ext uri="{FF2B5EF4-FFF2-40B4-BE49-F238E27FC236}">
                <a16:creationId xmlns:a16="http://schemas.microsoft.com/office/drawing/2014/main" id="{A64398EE-CCF7-B747-A839-D985F0DCD3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559" y="199645"/>
            <a:ext cx="1709024" cy="835494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ts val="2100"/>
              </a:lnSpc>
              <a:defRPr sz="1500" b="1" i="0">
                <a:solidFill>
                  <a:schemeClr val="tx2"/>
                </a:solidFill>
                <a:latin typeface="Arial Regular"/>
              </a:defRPr>
            </a:lvl1pPr>
          </a:lstStyle>
          <a:p>
            <a:r>
              <a:rPr lang="en-US" noProof="0" dirty="0"/>
              <a:t>Click to add</a:t>
            </a:r>
            <a:br>
              <a:rPr lang="en-US" noProof="0" dirty="0"/>
            </a:br>
            <a:r>
              <a:rPr lang="en-US" noProof="0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226169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content - Re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titre h2">
            <a:extLst>
              <a:ext uri="{FF2B5EF4-FFF2-40B4-BE49-F238E27FC236}">
                <a16:creationId xmlns:a16="http://schemas.microsoft.com/office/drawing/2014/main" id="{56724BB0-973A-C041-8A6E-27104DDB804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886751" y="160493"/>
            <a:ext cx="5492666" cy="874646"/>
          </a:xfrm>
        </p:spPr>
        <p:txBody>
          <a:bodyPr lIns="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>
                <a:solidFill>
                  <a:schemeClr val="tx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0" dirty="0"/>
              <a:t>Click to add a red slide title</a:t>
            </a:r>
            <a:br>
              <a:rPr lang="en-US" noProof="0" dirty="0"/>
            </a:br>
            <a:r>
              <a:rPr lang="en-US" noProof="0" dirty="0"/>
              <a:t>(</a:t>
            </a:r>
            <a:r>
              <a:rPr lang="en-US" noProof="0" dirty="0" err="1"/>
              <a:t>shift+enter</a:t>
            </a:r>
            <a:r>
              <a:rPr lang="en-US" noProof="0" dirty="0"/>
              <a:t>) for line break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62FA094-9414-0749-AC81-71C1E5D069B3}"/>
              </a:ext>
            </a:extLst>
          </p:cNvPr>
          <p:cNvSpPr txBox="1"/>
          <p:nvPr userDrawn="1"/>
        </p:nvSpPr>
        <p:spPr>
          <a:xfrm>
            <a:off x="3424844" y="2535382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b">
            <a:normAutofit fontScale="25000" lnSpcReduction="20000"/>
          </a:bodyPr>
          <a:lstStyle/>
          <a:p>
            <a:pPr algn="l"/>
            <a:endParaRPr lang="en-US" sz="1500" b="1" noProof="0">
              <a:solidFill>
                <a:schemeClr val="bg1"/>
              </a:solidFill>
            </a:endParaRPr>
          </a:p>
        </p:txBody>
      </p:sp>
      <p:sp>
        <p:nvSpPr>
          <p:cNvPr id="7" name="Espace réservé du texte">
            <a:extLst>
              <a:ext uri="{FF2B5EF4-FFF2-40B4-BE49-F238E27FC236}">
                <a16:creationId xmlns:a16="http://schemas.microsoft.com/office/drawing/2014/main" id="{445BF8C4-D9F0-9042-9432-3F596E92C1D5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2886751" y="1920240"/>
            <a:ext cx="5492666" cy="2427316"/>
          </a:xfrm>
        </p:spPr>
        <p:txBody>
          <a:bodyPr lIns="0" tIns="90000" rIns="90000">
            <a:noAutofit/>
          </a:bodyPr>
          <a:lstStyle>
            <a:lvl1pPr marL="0" indent="0" fontAlgn="auto">
              <a:lnSpc>
                <a:spcPts val="1400"/>
              </a:lnSpc>
              <a:buClr>
                <a:schemeClr val="tx2"/>
              </a:buClr>
              <a:buFont typeface="Arial" panose="020B0604020202020204" pitchFamily="34" charset="0"/>
              <a:buNone/>
              <a:defRPr sz="1200" b="0" spc="20" baseline="0">
                <a:solidFill>
                  <a:schemeClr val="tx1"/>
                </a:solidFill>
              </a:defRPr>
            </a:lvl1pPr>
            <a:lvl2pPr marL="342900" indent="0">
              <a:buNone/>
              <a:defRPr sz="1200" b="0"/>
            </a:lvl2pPr>
            <a:lvl3pPr marL="685800" indent="0">
              <a:buNone/>
              <a:defRPr sz="1200" b="0"/>
            </a:lvl3pPr>
            <a:lvl4pPr marL="1028700" indent="0">
              <a:buNone/>
              <a:defRPr sz="1200" b="0"/>
            </a:lvl4pPr>
            <a:lvl5pPr marL="1371600" indent="0">
              <a:buNone/>
              <a:defRPr sz="1200" b="0"/>
            </a:lvl5pPr>
            <a:lvl6pPr marL="1714500" indent="0">
              <a:buNone/>
              <a:defRPr sz="1200" b="0"/>
            </a:lvl6pPr>
            <a:lvl7pPr marL="2057400" indent="0">
              <a:buNone/>
              <a:defRPr sz="1200" b="0"/>
            </a:lvl7pPr>
            <a:lvl8pPr marL="2400300" indent="0">
              <a:buNone/>
              <a:defRPr sz="1200" b="0"/>
            </a:lvl8pPr>
            <a:lvl9pPr marL="2743200" indent="0">
              <a:buNone/>
              <a:defRPr sz="1200" b="0"/>
            </a:lvl9pPr>
          </a:lstStyle>
          <a:p>
            <a:pPr lvl="0"/>
            <a:r>
              <a:rPr lang="en-US" noProof="0" dirty="0"/>
              <a:t>Click to add a plain text (different line spacing)</a:t>
            </a:r>
          </a:p>
          <a:p>
            <a:pPr lvl="0"/>
            <a:endParaRPr lang="en-US" noProof="0" dirty="0"/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E1BC5AEB-E0E7-9443-A324-CD984BB95FC7}"/>
              </a:ext>
            </a:extLst>
          </p:cNvPr>
          <p:cNvSpPr txBox="1">
            <a:spLocks/>
          </p:cNvSpPr>
          <p:nvPr userDrawn="1"/>
        </p:nvSpPr>
        <p:spPr>
          <a:xfrm>
            <a:off x="7070166" y="4767263"/>
            <a:ext cx="1445184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6858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noProof="0" dirty="0">
                <a:solidFill>
                  <a:schemeClr val="accent1">
                    <a:lumMod val="75000"/>
                  </a:schemeClr>
                </a:solidFill>
              </a:rPr>
              <a:t>confidential – page </a:t>
            </a:r>
            <a:fld id="{EFACA79D-6D9E-8548-8254-9AFC258AA673}" type="slidenum">
              <a:rPr lang="en-US" noProof="0" smtClean="0">
                <a:solidFill>
                  <a:schemeClr val="accent1">
                    <a:lumMod val="75000"/>
                  </a:schemeClr>
                </a:solidFill>
              </a:rPr>
              <a:pPr/>
              <a:t>‹#›</a:t>
            </a:fld>
            <a:endParaRPr lang="en-US" noProof="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Espace réservé du titre h3">
            <a:extLst>
              <a:ext uri="{FF2B5EF4-FFF2-40B4-BE49-F238E27FC236}">
                <a16:creationId xmlns:a16="http://schemas.microsoft.com/office/drawing/2014/main" id="{A64398EE-CCF7-B747-A839-D985F0DCD3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559" y="199645"/>
            <a:ext cx="1709024" cy="835494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ts val="2100"/>
              </a:lnSpc>
              <a:defRPr sz="1500" b="1" i="0">
                <a:solidFill>
                  <a:schemeClr val="tx2"/>
                </a:solidFill>
                <a:latin typeface="Arial Regular"/>
              </a:defRPr>
            </a:lvl1pPr>
          </a:lstStyle>
          <a:p>
            <a:r>
              <a:rPr lang="en-US" noProof="0" dirty="0"/>
              <a:t>Click to add</a:t>
            </a:r>
            <a:br>
              <a:rPr lang="en-US" noProof="0" dirty="0"/>
            </a:br>
            <a:r>
              <a:rPr lang="en-US" noProof="0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750413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814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space réservé du texte">
            <a:extLst>
              <a:ext uri="{FF2B5EF4-FFF2-40B4-BE49-F238E27FC236}">
                <a16:creationId xmlns:a16="http://schemas.microsoft.com/office/drawing/2014/main" id="{D831F6C8-0F97-2A43-A07F-92E84AA6C31D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2886751" y="1920240"/>
            <a:ext cx="5492666" cy="2427316"/>
          </a:xfrm>
        </p:spPr>
        <p:txBody>
          <a:bodyPr lIns="0" tIns="90000" rIns="90000">
            <a:noAutofit/>
          </a:bodyPr>
          <a:lstStyle>
            <a:lvl1pPr marL="171450" indent="-171450" fontAlgn="auto">
              <a:lnSpc>
                <a:spcPts val="14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 b="0" spc="20" baseline="0">
                <a:solidFill>
                  <a:schemeClr val="tx1"/>
                </a:solidFill>
              </a:defRPr>
            </a:lvl1pPr>
            <a:lvl2pPr marL="514350" indent="-171450">
              <a:buClr>
                <a:schemeClr val="tx2"/>
              </a:buClr>
              <a:buFont typeface="Arial" panose="020B0604020202020204" pitchFamily="34" charset="0"/>
              <a:buChar char="•"/>
              <a:defRPr sz="1200" b="0"/>
            </a:lvl2pPr>
            <a:lvl3pPr marL="857250" indent="-171450">
              <a:buClr>
                <a:schemeClr val="tx2"/>
              </a:buClr>
              <a:buFont typeface="Arial" panose="020B0604020202020204" pitchFamily="34" charset="0"/>
              <a:buChar char="•"/>
              <a:defRPr sz="1200" b="0"/>
            </a:lvl3pPr>
            <a:lvl4pPr marL="1200150" indent="-171450">
              <a:buClr>
                <a:schemeClr val="tx2"/>
              </a:buClr>
              <a:buFont typeface="Arial" panose="020B0604020202020204" pitchFamily="34" charset="0"/>
              <a:buChar char="•"/>
              <a:defRPr sz="1200" b="0"/>
            </a:lvl4pPr>
            <a:lvl5pPr marL="1543050" indent="-171450">
              <a:buClr>
                <a:schemeClr val="tx2"/>
              </a:buClr>
              <a:buFont typeface="Arial" panose="020B0604020202020204" pitchFamily="34" charset="0"/>
              <a:buChar char="•"/>
              <a:defRPr sz="1200" b="0"/>
            </a:lvl5pPr>
            <a:lvl6pPr marL="1885950" indent="-171450">
              <a:buClr>
                <a:schemeClr val="tx2"/>
              </a:buClr>
              <a:buFont typeface="Arial" panose="020B0604020202020204" pitchFamily="34" charset="0"/>
              <a:buChar char="•"/>
              <a:defRPr sz="1200" b="0"/>
            </a:lvl6pPr>
            <a:lvl7pPr marL="2228850" indent="-171450">
              <a:buClr>
                <a:schemeClr val="tx2"/>
              </a:buClr>
              <a:buFont typeface="Arial" panose="020B0604020202020204" pitchFamily="34" charset="0"/>
              <a:buChar char="•"/>
              <a:defRPr sz="1200" b="0"/>
            </a:lvl7pPr>
            <a:lvl8pPr marL="2571750" indent="-171450">
              <a:buClr>
                <a:schemeClr val="tx2"/>
              </a:buClr>
              <a:buFont typeface="Arial" panose="020B0604020202020204" pitchFamily="34" charset="0"/>
              <a:buChar char="•"/>
              <a:defRPr sz="1200" b="0"/>
            </a:lvl8pPr>
            <a:lvl9pPr marL="2914650" indent="-171450">
              <a:buClr>
                <a:schemeClr val="tx2"/>
              </a:buClr>
              <a:buFont typeface="Arial" panose="020B0604020202020204" pitchFamily="34" charset="0"/>
              <a:buChar char="•"/>
              <a:defRPr sz="1200" b="0"/>
            </a:lvl9pPr>
          </a:lstStyle>
          <a:p>
            <a:pPr lvl="0"/>
            <a:r>
              <a:rPr lang="en-US" noProof="0" dirty="0"/>
              <a:t>Click to add a bullets points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62FA094-9414-0749-AC81-71C1E5D069B3}"/>
              </a:ext>
            </a:extLst>
          </p:cNvPr>
          <p:cNvSpPr txBox="1"/>
          <p:nvPr userDrawn="1"/>
        </p:nvSpPr>
        <p:spPr>
          <a:xfrm>
            <a:off x="3424844" y="2535382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b">
            <a:normAutofit fontScale="25000" lnSpcReduction="20000"/>
          </a:bodyPr>
          <a:lstStyle/>
          <a:p>
            <a:pPr algn="l"/>
            <a:endParaRPr lang="en-US" sz="1500" b="1" noProof="0">
              <a:solidFill>
                <a:schemeClr val="bg1"/>
              </a:solidFill>
            </a:endParaRPr>
          </a:p>
        </p:txBody>
      </p:sp>
      <p:sp>
        <p:nvSpPr>
          <p:cNvPr id="7" name="Espace réservé titre h2">
            <a:extLst>
              <a:ext uri="{FF2B5EF4-FFF2-40B4-BE49-F238E27FC236}">
                <a16:creationId xmlns:a16="http://schemas.microsoft.com/office/drawing/2014/main" id="{7CE2223C-B968-FD4E-9B65-B242266B3461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2886753" y="160493"/>
            <a:ext cx="5492666" cy="874646"/>
          </a:xfrm>
        </p:spPr>
        <p:txBody>
          <a:bodyPr lIns="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0" dirty="0"/>
              <a:t>Click to add a grey slide title</a:t>
            </a:r>
            <a:br>
              <a:rPr lang="en-US" noProof="0" dirty="0"/>
            </a:br>
            <a:r>
              <a:rPr lang="en-US" noProof="0" dirty="0"/>
              <a:t>(</a:t>
            </a:r>
            <a:r>
              <a:rPr lang="en-US" noProof="0" dirty="0" err="1"/>
              <a:t>shift+enter</a:t>
            </a:r>
            <a:r>
              <a:rPr lang="en-US" noProof="0" dirty="0"/>
              <a:t>) for line break</a:t>
            </a:r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E1BC5AEB-E0E7-9443-A324-CD984BB95FC7}"/>
              </a:ext>
            </a:extLst>
          </p:cNvPr>
          <p:cNvSpPr txBox="1">
            <a:spLocks/>
          </p:cNvSpPr>
          <p:nvPr userDrawn="1"/>
        </p:nvSpPr>
        <p:spPr>
          <a:xfrm>
            <a:off x="7070166" y="4767263"/>
            <a:ext cx="1445184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6858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r" defTabSz="685800" rtl="0" eaLnBrk="1" latinLnBrk="0" hangingPunct="1"/>
            <a:r>
              <a:rPr lang="en-US" sz="800" kern="1200" noProof="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confidential – page </a:t>
            </a:r>
            <a:fld id="{EFACA79D-6D9E-8548-8254-9AFC258AA673}" type="slidenum">
              <a:rPr lang="en-US" sz="800" kern="1200" noProof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pPr marL="0" algn="r" defTabSz="685800" rtl="0" eaLnBrk="1" latinLnBrk="0" hangingPunct="1"/>
              <a:t>‹#›</a:t>
            </a:fld>
            <a:endParaRPr lang="en-US" sz="800" kern="1200" noProof="0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ce réservé du titre h3">
            <a:extLst>
              <a:ext uri="{FF2B5EF4-FFF2-40B4-BE49-F238E27FC236}">
                <a16:creationId xmlns:a16="http://schemas.microsoft.com/office/drawing/2014/main" id="{A64398EE-CCF7-B747-A839-D985F0DCD3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559" y="199645"/>
            <a:ext cx="1709024" cy="835494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ts val="2100"/>
              </a:lnSpc>
              <a:defRPr sz="1500" b="1" i="0">
                <a:solidFill>
                  <a:schemeClr val="tx2"/>
                </a:solidFill>
                <a:latin typeface="Arial Regular"/>
              </a:defRPr>
            </a:lvl1pPr>
          </a:lstStyle>
          <a:p>
            <a:r>
              <a:rPr lang="en-US" noProof="0" dirty="0"/>
              <a:t>Click to add</a:t>
            </a:r>
            <a:br>
              <a:rPr lang="en-US" noProof="0" dirty="0"/>
            </a:br>
            <a:r>
              <a:rPr lang="en-US" noProof="0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308865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81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dias/tables/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162FA094-9414-0749-AC81-71C1E5D069B3}"/>
              </a:ext>
            </a:extLst>
          </p:cNvPr>
          <p:cNvSpPr txBox="1"/>
          <p:nvPr userDrawn="1"/>
        </p:nvSpPr>
        <p:spPr>
          <a:xfrm>
            <a:off x="3424844" y="2535382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b">
            <a:normAutofit fontScale="25000" lnSpcReduction="20000"/>
          </a:bodyPr>
          <a:lstStyle/>
          <a:p>
            <a:pPr algn="l"/>
            <a:endParaRPr lang="en-US" sz="1500" b="1" noProof="0">
              <a:solidFill>
                <a:schemeClr val="bg1"/>
              </a:solidFill>
            </a:endParaRPr>
          </a:p>
        </p:txBody>
      </p:sp>
      <p:cxnSp>
        <p:nvCxnSpPr>
          <p:cNvPr id="20" name="Trait">
            <a:extLst>
              <a:ext uri="{FF2B5EF4-FFF2-40B4-BE49-F238E27FC236}">
                <a16:creationId xmlns:a16="http://schemas.microsoft.com/office/drawing/2014/main" id="{4EC97D37-72EA-6B4F-A212-F00C67EED5B6}"/>
              </a:ext>
            </a:extLst>
          </p:cNvPr>
          <p:cNvCxnSpPr>
            <a:cxnSpLocks/>
          </p:cNvCxnSpPr>
          <p:nvPr userDrawn="1"/>
        </p:nvCxnSpPr>
        <p:spPr>
          <a:xfrm flipV="1">
            <a:off x="2513781" y="0"/>
            <a:ext cx="0" cy="104400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3" name="BG Rectangle">
            <a:extLst>
              <a:ext uri="{FF2B5EF4-FFF2-40B4-BE49-F238E27FC236}">
                <a16:creationId xmlns:a16="http://schemas.microsoft.com/office/drawing/2014/main" id="{7F3DADDD-F4EF-6946-BF56-19CAE2FF97F0}"/>
              </a:ext>
            </a:extLst>
          </p:cNvPr>
          <p:cNvSpPr/>
          <p:nvPr userDrawn="1"/>
        </p:nvSpPr>
        <p:spPr>
          <a:xfrm>
            <a:off x="0" y="0"/>
            <a:ext cx="139411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noProof="0">
              <a:solidFill>
                <a:schemeClr val="tx2"/>
              </a:solidFill>
              <a:latin typeface="Arial Regular"/>
            </a:endParaRPr>
          </a:p>
        </p:txBody>
      </p:sp>
      <p:sp>
        <p:nvSpPr>
          <p:cNvPr id="8" name="Espace réservé titre h2">
            <a:extLst>
              <a:ext uri="{FF2B5EF4-FFF2-40B4-BE49-F238E27FC236}">
                <a16:creationId xmlns:a16="http://schemas.microsoft.com/office/drawing/2014/main" id="{7B3B4B3F-B584-A54C-9A4D-8B47271B671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886754" y="160493"/>
            <a:ext cx="5492666" cy="874646"/>
          </a:xfrm>
        </p:spPr>
        <p:txBody>
          <a:bodyPr lIns="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0" dirty="0"/>
              <a:t>Click to add a grey slide title</a:t>
            </a:r>
            <a:br>
              <a:rPr lang="en-US" noProof="0" dirty="0"/>
            </a:br>
            <a:r>
              <a:rPr lang="en-US" noProof="0" dirty="0"/>
              <a:t>(</a:t>
            </a:r>
            <a:r>
              <a:rPr lang="en-US" noProof="0" dirty="0" err="1"/>
              <a:t>shift+enter</a:t>
            </a:r>
            <a:r>
              <a:rPr lang="en-US" noProof="0" dirty="0"/>
              <a:t>) for line break</a:t>
            </a:r>
          </a:p>
        </p:txBody>
      </p:sp>
      <p:sp>
        <p:nvSpPr>
          <p:cNvPr id="11" name="Espace réservé du contenu 3">
            <a:extLst>
              <a:ext uri="{FF2B5EF4-FFF2-40B4-BE49-F238E27FC236}">
                <a16:creationId xmlns:a16="http://schemas.microsoft.com/office/drawing/2014/main" id="{9C25C0C8-45AC-5A41-B8F2-ECBFBECB393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567560" y="1557339"/>
            <a:ext cx="7811860" cy="2819790"/>
          </a:xfr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 sz="1500">
                <a:solidFill>
                  <a:schemeClr val="bg1"/>
                </a:solidFill>
              </a:defRPr>
            </a:lvl1pPr>
            <a:lvl2pPr>
              <a:defRPr sz="1500">
                <a:solidFill>
                  <a:schemeClr val="accent1"/>
                </a:solidFill>
              </a:defRPr>
            </a:lvl2pPr>
            <a:lvl3pPr>
              <a:defRPr sz="1500" b="0">
                <a:solidFill>
                  <a:schemeClr val="accent1"/>
                </a:solidFill>
              </a:defRPr>
            </a:lvl3pPr>
            <a:lvl4pPr>
              <a:defRPr sz="1500" b="0">
                <a:solidFill>
                  <a:schemeClr val="accent1"/>
                </a:solidFill>
              </a:defRPr>
            </a:lvl4pPr>
            <a:lvl5pPr>
              <a:defRPr sz="1500">
                <a:solidFill>
                  <a:schemeClr val="accent1"/>
                </a:solidFill>
              </a:defRPr>
            </a:lvl5pPr>
            <a:lvl6pPr>
              <a:buClr>
                <a:schemeClr val="tx2"/>
              </a:buClr>
              <a:defRPr sz="1500">
                <a:solidFill>
                  <a:schemeClr val="accent1"/>
                </a:solidFill>
              </a:defRPr>
            </a:lvl6pPr>
            <a:lvl7pPr>
              <a:buClr>
                <a:schemeClr val="tx2"/>
              </a:buClr>
              <a:defRPr sz="1500">
                <a:solidFill>
                  <a:schemeClr val="accent1"/>
                </a:solidFill>
              </a:defRPr>
            </a:lvl7pPr>
            <a:lvl8pPr>
              <a:buClr>
                <a:schemeClr val="tx2"/>
              </a:buClr>
              <a:defRPr sz="1500">
                <a:solidFill>
                  <a:schemeClr val="accent1"/>
                </a:solidFill>
              </a:defRPr>
            </a:lvl8pPr>
            <a:lvl9pPr>
              <a:buClr>
                <a:schemeClr val="tx2"/>
              </a:buClr>
              <a:defRPr sz="150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noProof="0" dirty="0"/>
              <a:t>Insert any type of content (table, video, images…)</a:t>
            </a:r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E1BC5AEB-E0E7-9443-A324-CD984BB95FC7}"/>
              </a:ext>
            </a:extLst>
          </p:cNvPr>
          <p:cNvSpPr txBox="1">
            <a:spLocks/>
          </p:cNvSpPr>
          <p:nvPr userDrawn="1"/>
        </p:nvSpPr>
        <p:spPr>
          <a:xfrm>
            <a:off x="7070166" y="4767263"/>
            <a:ext cx="1445184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6858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noProof="0" dirty="0">
                <a:solidFill>
                  <a:schemeClr val="accent1">
                    <a:lumMod val="75000"/>
                  </a:schemeClr>
                </a:solidFill>
              </a:rPr>
              <a:t>confidential – page </a:t>
            </a:r>
            <a:fld id="{EFACA79D-6D9E-8548-8254-9AFC258AA673}" type="slidenum">
              <a:rPr lang="en-US" noProof="0" smtClean="0">
                <a:solidFill>
                  <a:schemeClr val="accent1">
                    <a:lumMod val="75000"/>
                  </a:schemeClr>
                </a:solidFill>
              </a:rPr>
              <a:pPr/>
              <a:t>‹#›</a:t>
            </a:fld>
            <a:endParaRPr lang="en-US" noProof="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Espace réservé du titre h3">
            <a:extLst>
              <a:ext uri="{FF2B5EF4-FFF2-40B4-BE49-F238E27FC236}">
                <a16:creationId xmlns:a16="http://schemas.microsoft.com/office/drawing/2014/main" id="{A64398EE-CCF7-B747-A839-D985F0DCD3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559" y="199645"/>
            <a:ext cx="1709024" cy="835494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ts val="2100"/>
              </a:lnSpc>
              <a:defRPr sz="1500" b="1" i="0">
                <a:solidFill>
                  <a:schemeClr val="tx2"/>
                </a:solidFill>
                <a:latin typeface="Arial Regular"/>
              </a:defRPr>
            </a:lvl1pPr>
          </a:lstStyle>
          <a:p>
            <a:r>
              <a:rPr lang="en-US" noProof="0" dirty="0"/>
              <a:t>Click to add</a:t>
            </a:r>
            <a:br>
              <a:rPr lang="en-US" noProof="0" dirty="0"/>
            </a:br>
            <a:r>
              <a:rPr lang="en-US" noProof="0" dirty="0"/>
              <a:t>section title</a:t>
            </a:r>
          </a:p>
        </p:txBody>
      </p:sp>
      <p:pic>
        <p:nvPicPr>
          <p:cNvPr id="14" name="Image 13" descr="Une image contenant dessin&#10;&#10;Description générée automatiquement">
            <a:extLst>
              <a:ext uri="{FF2B5EF4-FFF2-40B4-BE49-F238E27FC236}">
                <a16:creationId xmlns:a16="http://schemas.microsoft.com/office/drawing/2014/main" id="{D72FCF83-78FF-4554-8660-9ABC7A2499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7532" y="4604855"/>
            <a:ext cx="1259060" cy="37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948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datas (with number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titre h5 1">
            <a:extLst>
              <a:ext uri="{FF2B5EF4-FFF2-40B4-BE49-F238E27FC236}">
                <a16:creationId xmlns:a16="http://schemas.microsoft.com/office/drawing/2014/main" id="{86118107-141B-DD4E-8C0B-777FB26905D6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3780545" y="999317"/>
            <a:ext cx="4648751" cy="744960"/>
          </a:xfrm>
          <a:ln w="2540" cmpd="sng">
            <a:gradFill flip="none" rotWithShape="1">
              <a:gsLst>
                <a:gs pos="99000">
                  <a:schemeClr val="bg1">
                    <a:alpha val="0"/>
                  </a:schemeClr>
                </a:gs>
                <a:gs pos="100000">
                  <a:schemeClr val="accent1"/>
                </a:gs>
              </a:gsLst>
              <a:lin ang="5400000" scaled="1"/>
              <a:tileRect/>
            </a:gradFill>
          </a:ln>
        </p:spPr>
        <p:txBody>
          <a:bodyPr lIns="0" rIns="90000" bIns="54000" anchor="b">
            <a:noAutofit/>
          </a:bodyPr>
          <a:lstStyle>
            <a:lvl1pPr marL="0" indent="0">
              <a:lnSpc>
                <a:spcPts val="2900"/>
              </a:lnSpc>
              <a:buNone/>
              <a:defRPr sz="2600">
                <a:solidFill>
                  <a:schemeClr val="tx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0" dirty="0"/>
              <a:t>Click to add a title</a:t>
            </a:r>
          </a:p>
        </p:txBody>
      </p:sp>
      <p:sp>
        <p:nvSpPr>
          <p:cNvPr id="19" name="Espace réservé du sous-titre">
            <a:extLst>
              <a:ext uri="{FF2B5EF4-FFF2-40B4-BE49-F238E27FC236}">
                <a16:creationId xmlns:a16="http://schemas.microsoft.com/office/drawing/2014/main" id="{AC632C50-3010-ED4C-943D-B505205F127D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3780546" y="1744278"/>
            <a:ext cx="4648750" cy="507144"/>
          </a:xfrm>
        </p:spPr>
        <p:txBody>
          <a:bodyPr lIns="0" tIns="133200" bIns="46800">
            <a:normAutofit/>
          </a:bodyPr>
          <a:lstStyle>
            <a:lvl1pPr marL="0" indent="0">
              <a:lnSpc>
                <a:spcPts val="1300"/>
              </a:lnSpc>
              <a:buNone/>
              <a:defRPr sz="1100" cap="all" spc="40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0" dirty="0"/>
              <a:t>CLICK TO ADD TEXT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7E69D9BD-B0C2-6A41-801D-06A628145A3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82551" y="1371797"/>
            <a:ext cx="630237" cy="636587"/>
          </a:xfrm>
          <a:solidFill>
            <a:schemeClr val="tx2"/>
          </a:solidFill>
        </p:spPr>
        <p:txBody>
          <a:bodyPr vert="horz" lIns="0" tIns="0" rIns="0" bIns="0" anchor="ctr" anchorCtr="1">
            <a:noAutofit/>
          </a:bodyPr>
          <a:lstStyle>
            <a:lvl1pPr marL="0" indent="0">
              <a:buNone/>
              <a:defRPr sz="30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dirty="0"/>
              <a:t>N°</a:t>
            </a:r>
          </a:p>
        </p:txBody>
      </p:sp>
      <p:sp>
        <p:nvSpPr>
          <p:cNvPr id="22" name="Espace réservé du titre h5 1">
            <a:extLst>
              <a:ext uri="{FF2B5EF4-FFF2-40B4-BE49-F238E27FC236}">
                <a16:creationId xmlns:a16="http://schemas.microsoft.com/office/drawing/2014/main" id="{EB39AB82-8FE2-1846-A36D-AC887C29BEB0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3780546" y="2251422"/>
            <a:ext cx="4648750" cy="914401"/>
          </a:xfrm>
          <a:ln w="2540" cmpd="sng">
            <a:gradFill flip="none" rotWithShape="1">
              <a:gsLst>
                <a:gs pos="99000">
                  <a:schemeClr val="bg1">
                    <a:alpha val="0"/>
                  </a:schemeClr>
                </a:gs>
                <a:gs pos="100000">
                  <a:schemeClr val="accent1"/>
                </a:gs>
              </a:gsLst>
              <a:lin ang="5400000" scaled="1"/>
              <a:tileRect/>
            </a:gradFill>
          </a:ln>
        </p:spPr>
        <p:txBody>
          <a:bodyPr lIns="0" rIns="90000" bIns="54000" anchor="b">
            <a:noAutofit/>
          </a:bodyPr>
          <a:lstStyle>
            <a:lvl1pPr marL="0" indent="0" hangingPunct="0">
              <a:lnSpc>
                <a:spcPts val="2900"/>
              </a:lnSpc>
              <a:buNone/>
              <a:defRPr sz="2600">
                <a:solidFill>
                  <a:schemeClr val="tx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0" dirty="0"/>
              <a:t>Click to add a title</a:t>
            </a:r>
            <a:br>
              <a:rPr lang="en-US" noProof="0" dirty="0"/>
            </a:br>
            <a:r>
              <a:rPr lang="en-US" noProof="0" dirty="0"/>
              <a:t>(shift+enter) for line break</a:t>
            </a:r>
          </a:p>
        </p:txBody>
      </p:sp>
      <p:sp>
        <p:nvSpPr>
          <p:cNvPr id="24" name="Espace réservé du sous-titre">
            <a:extLst>
              <a:ext uri="{FF2B5EF4-FFF2-40B4-BE49-F238E27FC236}">
                <a16:creationId xmlns:a16="http://schemas.microsoft.com/office/drawing/2014/main" id="{52D310CE-A96D-1444-95C6-8D5B3632C6FF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3780546" y="3165824"/>
            <a:ext cx="4648750" cy="891346"/>
          </a:xfrm>
        </p:spPr>
        <p:txBody>
          <a:bodyPr lIns="0" tIns="133200" rIns="90000" bIns="46800">
            <a:normAutofit/>
          </a:bodyPr>
          <a:lstStyle>
            <a:lvl1pPr marL="0" indent="0">
              <a:lnSpc>
                <a:spcPts val="1300"/>
              </a:lnSpc>
              <a:buNone/>
              <a:defRPr sz="1100" cap="all" spc="40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0" dirty="0"/>
              <a:t>CLICK TO ADD TEXT</a:t>
            </a:r>
          </a:p>
        </p:txBody>
      </p:sp>
      <p:sp>
        <p:nvSpPr>
          <p:cNvPr id="26" name="Espace réservé du texte 6">
            <a:extLst>
              <a:ext uri="{FF2B5EF4-FFF2-40B4-BE49-F238E27FC236}">
                <a16:creationId xmlns:a16="http://schemas.microsoft.com/office/drawing/2014/main" id="{B4E0A5D6-2B27-A646-BD65-A781F8C5616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82551" y="2420863"/>
            <a:ext cx="630237" cy="636587"/>
          </a:xfrm>
          <a:solidFill>
            <a:schemeClr val="tx2"/>
          </a:solidFill>
        </p:spPr>
        <p:txBody>
          <a:bodyPr vert="horz" lIns="0" tIns="0" rIns="0" bIns="0" anchor="ctr" anchorCtr="1">
            <a:noAutofit/>
          </a:bodyPr>
          <a:lstStyle>
            <a:lvl1pPr marL="0" indent="0">
              <a:buNone/>
              <a:defRPr sz="30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dirty="0"/>
              <a:t>N°</a:t>
            </a:r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E1BC5AEB-E0E7-9443-A324-CD984BB95FC7}"/>
              </a:ext>
            </a:extLst>
          </p:cNvPr>
          <p:cNvSpPr txBox="1">
            <a:spLocks/>
          </p:cNvSpPr>
          <p:nvPr userDrawn="1"/>
        </p:nvSpPr>
        <p:spPr>
          <a:xfrm>
            <a:off x="7070166" y="4767263"/>
            <a:ext cx="1445184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6858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noProof="0" dirty="0">
                <a:solidFill>
                  <a:schemeClr val="accent1">
                    <a:lumMod val="75000"/>
                  </a:schemeClr>
                </a:solidFill>
              </a:rPr>
              <a:t>confidential – page </a:t>
            </a:r>
            <a:fld id="{EFACA79D-6D9E-8548-8254-9AFC258AA673}" type="slidenum">
              <a:rPr lang="en-US" noProof="0" smtClean="0">
                <a:solidFill>
                  <a:schemeClr val="accent1">
                    <a:lumMod val="75000"/>
                  </a:schemeClr>
                </a:solidFill>
              </a:rPr>
              <a:pPr/>
              <a:t>‹#›</a:t>
            </a:fld>
            <a:endParaRPr lang="en-US" noProof="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Espace réservé du titre h3">
            <a:extLst>
              <a:ext uri="{FF2B5EF4-FFF2-40B4-BE49-F238E27FC236}">
                <a16:creationId xmlns:a16="http://schemas.microsoft.com/office/drawing/2014/main" id="{A64398EE-CCF7-B747-A839-D985F0DCD3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559" y="199645"/>
            <a:ext cx="1709024" cy="835494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ts val="2100"/>
              </a:lnSpc>
              <a:defRPr sz="1500" b="1" i="0">
                <a:solidFill>
                  <a:schemeClr val="tx2"/>
                </a:solidFill>
                <a:latin typeface="Arial Regular"/>
              </a:defRPr>
            </a:lvl1pPr>
          </a:lstStyle>
          <a:p>
            <a:r>
              <a:rPr lang="en-US" noProof="0" dirty="0"/>
              <a:t>Click to add</a:t>
            </a:r>
            <a:br>
              <a:rPr lang="en-US" noProof="0" dirty="0"/>
            </a:br>
            <a:r>
              <a:rPr lang="en-US" noProof="0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110371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814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ouble datas (with number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titre h5 1">
            <a:extLst>
              <a:ext uri="{FF2B5EF4-FFF2-40B4-BE49-F238E27FC236}">
                <a16:creationId xmlns:a16="http://schemas.microsoft.com/office/drawing/2014/main" id="{86118107-141B-DD4E-8C0B-777FB26905D6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2865924" y="999317"/>
            <a:ext cx="5563372" cy="744960"/>
          </a:xfrm>
          <a:ln w="2540" cmpd="sng">
            <a:gradFill flip="none" rotWithShape="1">
              <a:gsLst>
                <a:gs pos="99000">
                  <a:schemeClr val="bg1">
                    <a:alpha val="0"/>
                  </a:schemeClr>
                </a:gs>
                <a:gs pos="100000">
                  <a:schemeClr val="accent1"/>
                </a:gs>
              </a:gsLst>
              <a:lin ang="5400000" scaled="1"/>
              <a:tileRect/>
            </a:gradFill>
          </a:ln>
        </p:spPr>
        <p:txBody>
          <a:bodyPr lIns="0" rIns="90000" bIns="54000" anchor="b">
            <a:noAutofit/>
          </a:bodyPr>
          <a:lstStyle>
            <a:lvl1pPr marL="0" indent="0">
              <a:lnSpc>
                <a:spcPts val="2900"/>
              </a:lnSpc>
              <a:buNone/>
              <a:defRPr sz="2600">
                <a:solidFill>
                  <a:schemeClr val="tx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0" dirty="0"/>
              <a:t>Click to add a title</a:t>
            </a:r>
          </a:p>
        </p:txBody>
      </p:sp>
      <p:sp>
        <p:nvSpPr>
          <p:cNvPr id="19" name="Espace réservé du sous-titre">
            <a:extLst>
              <a:ext uri="{FF2B5EF4-FFF2-40B4-BE49-F238E27FC236}">
                <a16:creationId xmlns:a16="http://schemas.microsoft.com/office/drawing/2014/main" id="{AC632C50-3010-ED4C-943D-B505205F127D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2874237" y="1744278"/>
            <a:ext cx="5563371" cy="507144"/>
          </a:xfrm>
        </p:spPr>
        <p:txBody>
          <a:bodyPr lIns="0" tIns="133200" bIns="46800">
            <a:normAutofit/>
          </a:bodyPr>
          <a:lstStyle>
            <a:lvl1pPr marL="0" indent="0">
              <a:lnSpc>
                <a:spcPts val="1300"/>
              </a:lnSpc>
              <a:buNone/>
              <a:defRPr sz="1100" cap="all" spc="40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0" dirty="0"/>
              <a:t>CLICK TO ADD TEXT</a:t>
            </a:r>
          </a:p>
        </p:txBody>
      </p:sp>
      <p:sp>
        <p:nvSpPr>
          <p:cNvPr id="22" name="Espace réservé du titre h5 1">
            <a:extLst>
              <a:ext uri="{FF2B5EF4-FFF2-40B4-BE49-F238E27FC236}">
                <a16:creationId xmlns:a16="http://schemas.microsoft.com/office/drawing/2014/main" id="{EB39AB82-8FE2-1846-A36D-AC887C29BEB0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2865923" y="2251422"/>
            <a:ext cx="5563372" cy="914401"/>
          </a:xfrm>
          <a:ln w="2540" cmpd="sng">
            <a:gradFill flip="none" rotWithShape="1">
              <a:gsLst>
                <a:gs pos="99000">
                  <a:schemeClr val="bg1">
                    <a:alpha val="0"/>
                  </a:schemeClr>
                </a:gs>
                <a:gs pos="100000">
                  <a:schemeClr val="accent1"/>
                </a:gs>
              </a:gsLst>
              <a:lin ang="5400000" scaled="1"/>
              <a:tileRect/>
            </a:gradFill>
          </a:ln>
        </p:spPr>
        <p:txBody>
          <a:bodyPr lIns="0" rIns="90000" bIns="54000" anchor="b">
            <a:noAutofit/>
          </a:bodyPr>
          <a:lstStyle>
            <a:lvl1pPr marL="0" indent="0" hangingPunct="0">
              <a:lnSpc>
                <a:spcPts val="2900"/>
              </a:lnSpc>
              <a:buNone/>
              <a:defRPr sz="2600">
                <a:solidFill>
                  <a:schemeClr val="tx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0" dirty="0"/>
              <a:t>Click to add a title</a:t>
            </a:r>
            <a:br>
              <a:rPr lang="en-US" noProof="0" dirty="0"/>
            </a:br>
            <a:r>
              <a:rPr lang="en-US" noProof="0" dirty="0"/>
              <a:t>(</a:t>
            </a:r>
            <a:r>
              <a:rPr lang="en-US" noProof="0" dirty="0" err="1"/>
              <a:t>shift+enter</a:t>
            </a:r>
            <a:r>
              <a:rPr lang="en-US" noProof="0" dirty="0"/>
              <a:t>) for line break</a:t>
            </a:r>
          </a:p>
        </p:txBody>
      </p:sp>
      <p:sp>
        <p:nvSpPr>
          <p:cNvPr id="24" name="Espace réservé du sous-titre">
            <a:extLst>
              <a:ext uri="{FF2B5EF4-FFF2-40B4-BE49-F238E27FC236}">
                <a16:creationId xmlns:a16="http://schemas.microsoft.com/office/drawing/2014/main" id="{52D310CE-A96D-1444-95C6-8D5B3632C6FF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2874236" y="3165824"/>
            <a:ext cx="5563372" cy="891346"/>
          </a:xfrm>
        </p:spPr>
        <p:txBody>
          <a:bodyPr lIns="0" tIns="133200" rIns="90000" bIns="46800">
            <a:normAutofit/>
          </a:bodyPr>
          <a:lstStyle>
            <a:lvl1pPr marL="0" indent="0">
              <a:lnSpc>
                <a:spcPts val="1300"/>
              </a:lnSpc>
              <a:buNone/>
              <a:defRPr sz="1100" cap="all" spc="40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0" dirty="0"/>
              <a:t>CLICK TO ADD TEXT</a:t>
            </a:r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E1BC5AEB-E0E7-9443-A324-CD984BB95FC7}"/>
              </a:ext>
            </a:extLst>
          </p:cNvPr>
          <p:cNvSpPr txBox="1">
            <a:spLocks/>
          </p:cNvSpPr>
          <p:nvPr userDrawn="1"/>
        </p:nvSpPr>
        <p:spPr>
          <a:xfrm>
            <a:off x="7070166" y="4767263"/>
            <a:ext cx="1445184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6858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noProof="0" dirty="0">
                <a:solidFill>
                  <a:schemeClr val="accent1">
                    <a:lumMod val="75000"/>
                  </a:schemeClr>
                </a:solidFill>
              </a:rPr>
              <a:t>confidential – page </a:t>
            </a:r>
            <a:fld id="{EFACA79D-6D9E-8548-8254-9AFC258AA673}" type="slidenum">
              <a:rPr lang="en-US" noProof="0" smtClean="0">
                <a:solidFill>
                  <a:schemeClr val="accent1">
                    <a:lumMod val="75000"/>
                  </a:schemeClr>
                </a:solidFill>
              </a:rPr>
              <a:pPr/>
              <a:t>‹#›</a:t>
            </a:fld>
            <a:endParaRPr lang="en-US" noProof="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Espace réservé du titre h3">
            <a:extLst>
              <a:ext uri="{FF2B5EF4-FFF2-40B4-BE49-F238E27FC236}">
                <a16:creationId xmlns:a16="http://schemas.microsoft.com/office/drawing/2014/main" id="{A64398EE-CCF7-B747-A839-D985F0DCD3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559" y="199645"/>
            <a:ext cx="1709024" cy="835494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ts val="2100"/>
              </a:lnSpc>
              <a:defRPr sz="1500" b="1" i="0">
                <a:solidFill>
                  <a:schemeClr val="tx2"/>
                </a:solidFill>
                <a:latin typeface="Arial Regular"/>
              </a:defRPr>
            </a:lvl1pPr>
          </a:lstStyle>
          <a:p>
            <a:r>
              <a:rPr lang="en-US" noProof="0" dirty="0"/>
              <a:t>Click to add</a:t>
            </a:r>
            <a:br>
              <a:rPr lang="en-US" noProof="0" dirty="0"/>
            </a:br>
            <a:r>
              <a:rPr lang="en-US" noProof="0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922185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814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titre h5 1">
            <a:extLst>
              <a:ext uri="{FF2B5EF4-FFF2-40B4-BE49-F238E27FC236}">
                <a16:creationId xmlns:a16="http://schemas.microsoft.com/office/drawing/2014/main" id="{86118107-141B-DD4E-8C0B-777FB26905D6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2865924" y="1899086"/>
            <a:ext cx="5563372" cy="744960"/>
          </a:xfrm>
          <a:ln w="2540" cmpd="sng">
            <a:gradFill flip="none" rotWithShape="1">
              <a:gsLst>
                <a:gs pos="99000">
                  <a:schemeClr val="bg1">
                    <a:alpha val="0"/>
                  </a:schemeClr>
                </a:gs>
                <a:gs pos="100000">
                  <a:schemeClr val="accent1"/>
                </a:gs>
              </a:gsLst>
              <a:lin ang="5400000" scaled="1"/>
              <a:tileRect/>
            </a:gradFill>
          </a:ln>
        </p:spPr>
        <p:txBody>
          <a:bodyPr lIns="0" rIns="90000" bIns="54000" anchor="b">
            <a:noAutofit/>
          </a:bodyPr>
          <a:lstStyle>
            <a:lvl1pPr marL="0" indent="0">
              <a:lnSpc>
                <a:spcPts val="2900"/>
              </a:lnSpc>
              <a:buNone/>
              <a:defRPr sz="3000" baseline="0">
                <a:solidFill>
                  <a:schemeClr val="tx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0" dirty="0"/>
              <a:t>Click to add your text</a:t>
            </a:r>
          </a:p>
        </p:txBody>
      </p:sp>
      <p:sp>
        <p:nvSpPr>
          <p:cNvPr id="19" name="Espace réservé du sous-titre">
            <a:extLst>
              <a:ext uri="{FF2B5EF4-FFF2-40B4-BE49-F238E27FC236}">
                <a16:creationId xmlns:a16="http://schemas.microsoft.com/office/drawing/2014/main" id="{AC632C50-3010-ED4C-943D-B505205F127D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2882550" y="2644047"/>
            <a:ext cx="5563371" cy="507144"/>
          </a:xfrm>
        </p:spPr>
        <p:txBody>
          <a:bodyPr lIns="0" tIns="133200" bIns="46800">
            <a:normAutofit/>
          </a:bodyPr>
          <a:lstStyle>
            <a:lvl1pPr marL="0" indent="0">
              <a:lnSpc>
                <a:spcPts val="1300"/>
              </a:lnSpc>
              <a:buNone/>
              <a:defRPr sz="1100" spc="20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0" dirty="0"/>
              <a:t>CLICK TO ADD TEXT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1BC5AEB-E0E7-9443-A324-CD984BB95FC7}"/>
              </a:ext>
            </a:extLst>
          </p:cNvPr>
          <p:cNvSpPr txBox="1">
            <a:spLocks/>
          </p:cNvSpPr>
          <p:nvPr userDrawn="1"/>
        </p:nvSpPr>
        <p:spPr>
          <a:xfrm>
            <a:off x="7070166" y="4767263"/>
            <a:ext cx="1445184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6858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noProof="0" dirty="0">
                <a:solidFill>
                  <a:schemeClr val="accent1">
                    <a:lumMod val="75000"/>
                  </a:schemeClr>
                </a:solidFill>
              </a:rPr>
              <a:t>confidential – page </a:t>
            </a:r>
            <a:fld id="{EFACA79D-6D9E-8548-8254-9AFC258AA673}" type="slidenum">
              <a:rPr lang="en-US" noProof="0" smtClean="0">
                <a:solidFill>
                  <a:schemeClr val="accent1">
                    <a:lumMod val="75000"/>
                  </a:schemeClr>
                </a:solidFill>
              </a:rPr>
              <a:pPr/>
              <a:t>‹#›</a:t>
            </a:fld>
            <a:endParaRPr lang="en-US" noProof="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Espace réservé du titre h3">
            <a:extLst>
              <a:ext uri="{FF2B5EF4-FFF2-40B4-BE49-F238E27FC236}">
                <a16:creationId xmlns:a16="http://schemas.microsoft.com/office/drawing/2014/main" id="{A64398EE-CCF7-B747-A839-D985F0DCD3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559" y="199645"/>
            <a:ext cx="1709024" cy="835494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ts val="2100"/>
              </a:lnSpc>
              <a:defRPr sz="1500" b="1" i="0">
                <a:solidFill>
                  <a:schemeClr val="tx2"/>
                </a:solidFill>
                <a:latin typeface="Arial Regular"/>
              </a:defRPr>
            </a:lvl1pPr>
          </a:lstStyle>
          <a:p>
            <a:r>
              <a:rPr lang="en-US" noProof="0" dirty="0"/>
              <a:t>Click to add</a:t>
            </a:r>
            <a:br>
              <a:rPr lang="en-US" noProof="0" dirty="0"/>
            </a:br>
            <a:r>
              <a:rPr lang="en-US" noProof="0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552206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814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ny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texte">
            <a:extLst>
              <a:ext uri="{FF2B5EF4-FFF2-40B4-BE49-F238E27FC236}">
                <a16:creationId xmlns:a16="http://schemas.microsoft.com/office/drawing/2014/main" id="{78237AD2-7BE8-6043-B638-61262FE7F2B9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2886753" y="1949313"/>
            <a:ext cx="5492666" cy="839839"/>
          </a:xfrm>
        </p:spPr>
        <p:txBody>
          <a:bodyPr lIns="0" tIns="144000">
            <a:noAutofit/>
          </a:bodyPr>
          <a:lstStyle>
            <a:lvl1pPr marL="171450" indent="-171450" fontAlgn="auto">
              <a:lnSpc>
                <a:spcPts val="8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100" b="0" spc="20" baseline="0">
                <a:solidFill>
                  <a:schemeClr val="tx1"/>
                </a:solidFill>
              </a:defRPr>
            </a:lvl1pPr>
            <a:lvl2pPr marL="514350" indent="-171450">
              <a:buFont typeface="Arial" panose="020B0604020202020204" pitchFamily="34" charset="0"/>
              <a:buChar char="•"/>
              <a:defRPr sz="1050" b="0"/>
            </a:lvl2pPr>
            <a:lvl3pPr marL="857250" indent="-171450">
              <a:buFont typeface="Arial" panose="020B0604020202020204" pitchFamily="34" charset="0"/>
              <a:buChar char="•"/>
              <a:defRPr sz="1100" b="0"/>
            </a:lvl3pPr>
            <a:lvl4pPr marL="1200150" indent="-171450">
              <a:buFont typeface="Arial" panose="020B0604020202020204" pitchFamily="34" charset="0"/>
              <a:buChar char="•"/>
              <a:defRPr sz="1100" b="0"/>
            </a:lvl4pPr>
            <a:lvl5pPr marL="1543050" indent="-171450">
              <a:buFont typeface="Arial" panose="020B0604020202020204" pitchFamily="34" charset="0"/>
              <a:buChar char="•"/>
              <a:defRPr sz="1100"/>
            </a:lvl5pPr>
            <a:lvl6pPr marL="1885950" indent="-171450">
              <a:buClr>
                <a:schemeClr val="tx2"/>
              </a:buClr>
              <a:buFont typeface="Arial" panose="020B0604020202020204" pitchFamily="34" charset="0"/>
              <a:buChar char="•"/>
              <a:defRPr sz="1100"/>
            </a:lvl6pPr>
            <a:lvl7pPr marL="2228850" indent="-171450">
              <a:buClr>
                <a:schemeClr val="tx2"/>
              </a:buClr>
              <a:buFont typeface="Arial" panose="020B0604020202020204" pitchFamily="34" charset="0"/>
              <a:buChar char="•"/>
              <a:defRPr sz="1100"/>
            </a:lvl7pPr>
            <a:lvl8pPr marL="2571750" indent="-171450">
              <a:buClr>
                <a:schemeClr val="tx2"/>
              </a:buClr>
              <a:buFont typeface="Arial" panose="020B0604020202020204" pitchFamily="34" charset="0"/>
              <a:buChar char="•"/>
              <a:defRPr sz="1100"/>
            </a:lvl8pPr>
            <a:lvl9pPr marL="2914650" indent="-171450">
              <a:buClr>
                <a:schemeClr val="tx2"/>
              </a:buClr>
              <a:buFont typeface="Arial" panose="020B0604020202020204" pitchFamily="34" charset="0"/>
              <a:buChar char="•"/>
              <a:defRPr sz="1100"/>
            </a:lvl9pPr>
          </a:lstStyle>
          <a:p>
            <a:pPr lvl="0"/>
            <a:r>
              <a:rPr lang="en-US" noProof="0" dirty="0"/>
              <a:t>Click to add a bullet point text (different line spacing)</a:t>
            </a:r>
          </a:p>
          <a:p>
            <a:pPr lvl="0"/>
            <a:endParaRPr lang="en-US" noProof="0" dirty="0"/>
          </a:p>
        </p:txBody>
      </p:sp>
      <p:sp>
        <p:nvSpPr>
          <p:cNvPr id="18" name="Espace réservé du titre h4">
            <a:extLst>
              <a:ext uri="{FF2B5EF4-FFF2-40B4-BE49-F238E27FC236}">
                <a16:creationId xmlns:a16="http://schemas.microsoft.com/office/drawing/2014/main" id="{12063C71-D45B-F849-A8B2-261851A25EEF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2886752" y="1618701"/>
            <a:ext cx="5492665" cy="330612"/>
          </a:xfrm>
          <a:ln w="2540" cmpd="sng">
            <a:gradFill flip="none" rotWithShape="1">
              <a:gsLst>
                <a:gs pos="9900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5400000" scaled="1"/>
              <a:tileRect/>
            </a:gradFill>
          </a:ln>
        </p:spPr>
        <p:txBody>
          <a:bodyPr lIns="0" rIns="90000">
            <a:normAutofit/>
          </a:bodyPr>
          <a:lstStyle>
            <a:lvl1pPr marL="0" indent="0">
              <a:buNone/>
              <a:defRPr sz="1500">
                <a:solidFill>
                  <a:schemeClr val="tx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0" dirty="0"/>
              <a:t>Click to add a title</a:t>
            </a:r>
          </a:p>
        </p:txBody>
      </p:sp>
      <p:sp>
        <p:nvSpPr>
          <p:cNvPr id="21" name="Espace réservé du titre h4">
            <a:extLst>
              <a:ext uri="{FF2B5EF4-FFF2-40B4-BE49-F238E27FC236}">
                <a16:creationId xmlns:a16="http://schemas.microsoft.com/office/drawing/2014/main" id="{673A7AE5-1663-B242-9E1B-C680EE6DD676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2886752" y="3030535"/>
            <a:ext cx="5492665" cy="330612"/>
          </a:xfrm>
          <a:ln w="2540" cmpd="sng">
            <a:gradFill flip="none" rotWithShape="1">
              <a:gsLst>
                <a:gs pos="9900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5400000" scaled="1"/>
              <a:tileRect/>
            </a:gradFill>
          </a:ln>
        </p:spPr>
        <p:txBody>
          <a:bodyPr lIns="0" rIns="90000">
            <a:normAutofit/>
          </a:bodyPr>
          <a:lstStyle>
            <a:lvl1pPr marL="0" indent="0">
              <a:buNone/>
              <a:defRPr sz="1500">
                <a:solidFill>
                  <a:schemeClr val="tx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0" dirty="0"/>
              <a:t>Click to add a title</a:t>
            </a:r>
          </a:p>
        </p:txBody>
      </p:sp>
      <p:sp>
        <p:nvSpPr>
          <p:cNvPr id="9" name="Espace réservé titre h2">
            <a:extLst>
              <a:ext uri="{FF2B5EF4-FFF2-40B4-BE49-F238E27FC236}">
                <a16:creationId xmlns:a16="http://schemas.microsoft.com/office/drawing/2014/main" id="{0ACB35BE-9129-944A-A70A-4F13160C7AE2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2886753" y="351713"/>
            <a:ext cx="5492666" cy="874646"/>
          </a:xfrm>
        </p:spPr>
        <p:txBody>
          <a:bodyPr lIns="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0" dirty="0"/>
              <a:t>Click to add a grey slide title</a:t>
            </a:r>
            <a:br>
              <a:rPr lang="en-US" noProof="0" dirty="0"/>
            </a:br>
            <a:r>
              <a:rPr lang="en-US" noProof="0" dirty="0"/>
              <a:t>(</a:t>
            </a:r>
            <a:r>
              <a:rPr lang="en-US" noProof="0" dirty="0" err="1"/>
              <a:t>shift+enter</a:t>
            </a:r>
            <a:r>
              <a:rPr lang="en-US" noProof="0" dirty="0"/>
              <a:t>) for line break</a:t>
            </a:r>
          </a:p>
        </p:txBody>
      </p:sp>
      <p:sp>
        <p:nvSpPr>
          <p:cNvPr id="11" name="Espace réservé du texte">
            <a:extLst>
              <a:ext uri="{FF2B5EF4-FFF2-40B4-BE49-F238E27FC236}">
                <a16:creationId xmlns:a16="http://schemas.microsoft.com/office/drawing/2014/main" id="{5B1DBB49-D15A-754E-82A7-C10CC58082D2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2886752" y="3355429"/>
            <a:ext cx="5492666" cy="839839"/>
          </a:xfrm>
        </p:spPr>
        <p:txBody>
          <a:bodyPr lIns="0" tIns="144000">
            <a:noAutofit/>
          </a:bodyPr>
          <a:lstStyle>
            <a:lvl1pPr marL="171450" indent="-171450" fontAlgn="auto">
              <a:lnSpc>
                <a:spcPts val="8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100" b="0" spc="20" baseline="0">
                <a:solidFill>
                  <a:schemeClr val="tx1"/>
                </a:solidFill>
              </a:defRPr>
            </a:lvl1pPr>
            <a:lvl2pPr marL="514350" indent="-171450">
              <a:buFont typeface="Arial" panose="020B0604020202020204" pitchFamily="34" charset="0"/>
              <a:buChar char="•"/>
              <a:defRPr sz="1050" b="0"/>
            </a:lvl2pPr>
            <a:lvl3pPr marL="857250" indent="-171450">
              <a:buFont typeface="Arial" panose="020B0604020202020204" pitchFamily="34" charset="0"/>
              <a:buChar char="•"/>
              <a:defRPr sz="1100" b="0"/>
            </a:lvl3pPr>
            <a:lvl4pPr marL="1200150" indent="-171450">
              <a:buFont typeface="Arial" panose="020B0604020202020204" pitchFamily="34" charset="0"/>
              <a:buChar char="•"/>
              <a:defRPr sz="1100" b="0"/>
            </a:lvl4pPr>
            <a:lvl5pPr marL="1543050" indent="-171450">
              <a:buFont typeface="Arial" panose="020B0604020202020204" pitchFamily="34" charset="0"/>
              <a:buChar char="•"/>
              <a:defRPr sz="1100"/>
            </a:lvl5pPr>
            <a:lvl6pPr marL="1885950" indent="-171450">
              <a:buClr>
                <a:schemeClr val="tx2"/>
              </a:buClr>
              <a:buFont typeface="Arial" panose="020B0604020202020204" pitchFamily="34" charset="0"/>
              <a:buChar char="•"/>
              <a:defRPr sz="1100"/>
            </a:lvl6pPr>
            <a:lvl7pPr marL="2228850" indent="-171450">
              <a:buClr>
                <a:schemeClr val="tx2"/>
              </a:buClr>
              <a:buFont typeface="Arial" panose="020B0604020202020204" pitchFamily="34" charset="0"/>
              <a:buChar char="•"/>
              <a:defRPr sz="1100"/>
            </a:lvl7pPr>
            <a:lvl8pPr marL="2571750" indent="-171450">
              <a:buClr>
                <a:schemeClr val="tx2"/>
              </a:buClr>
              <a:buFont typeface="Arial" panose="020B0604020202020204" pitchFamily="34" charset="0"/>
              <a:buChar char="•"/>
              <a:defRPr sz="1100"/>
            </a:lvl8pPr>
            <a:lvl9pPr marL="2914650" indent="-171450">
              <a:buClr>
                <a:schemeClr val="tx2"/>
              </a:buClr>
              <a:buFont typeface="Arial" panose="020B0604020202020204" pitchFamily="34" charset="0"/>
              <a:buChar char="•"/>
              <a:defRPr sz="1100"/>
            </a:lvl9pPr>
          </a:lstStyle>
          <a:p>
            <a:pPr lvl="0"/>
            <a:r>
              <a:rPr lang="en-US" noProof="0" dirty="0"/>
              <a:t>Click to add a bullet point text (different line spacing)</a:t>
            </a:r>
          </a:p>
          <a:p>
            <a:pPr lvl="0"/>
            <a:endParaRPr lang="en-US" noProof="0" dirty="0"/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E1BC5AEB-E0E7-9443-A324-CD984BB95FC7}"/>
              </a:ext>
            </a:extLst>
          </p:cNvPr>
          <p:cNvSpPr txBox="1">
            <a:spLocks/>
          </p:cNvSpPr>
          <p:nvPr userDrawn="1"/>
        </p:nvSpPr>
        <p:spPr>
          <a:xfrm>
            <a:off x="7070166" y="4767263"/>
            <a:ext cx="1445184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6858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noProof="0" dirty="0">
                <a:solidFill>
                  <a:schemeClr val="accent1">
                    <a:lumMod val="75000"/>
                  </a:schemeClr>
                </a:solidFill>
              </a:rPr>
              <a:t>confidential – page </a:t>
            </a:r>
            <a:fld id="{EFACA79D-6D9E-8548-8254-9AFC258AA673}" type="slidenum">
              <a:rPr lang="en-US" noProof="0" smtClean="0">
                <a:solidFill>
                  <a:schemeClr val="accent1">
                    <a:lumMod val="75000"/>
                  </a:schemeClr>
                </a:solidFill>
              </a:rPr>
              <a:pPr/>
              <a:t>‹#›</a:t>
            </a:fld>
            <a:endParaRPr lang="en-US" noProof="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Espace réservé du titre h3">
            <a:extLst>
              <a:ext uri="{FF2B5EF4-FFF2-40B4-BE49-F238E27FC236}">
                <a16:creationId xmlns:a16="http://schemas.microsoft.com/office/drawing/2014/main" id="{A64398EE-CCF7-B747-A839-D985F0DCD3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559" y="199645"/>
            <a:ext cx="1709024" cy="835494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ts val="2100"/>
              </a:lnSpc>
              <a:defRPr sz="1500" b="1" i="0">
                <a:solidFill>
                  <a:schemeClr val="tx2"/>
                </a:solidFill>
                <a:latin typeface="Arial Regular"/>
              </a:defRPr>
            </a:lvl1pPr>
          </a:lstStyle>
          <a:p>
            <a:r>
              <a:rPr lang="en-US" noProof="0" dirty="0"/>
              <a:t>Click to add</a:t>
            </a:r>
            <a:br>
              <a:rPr lang="en-US" noProof="0" dirty="0"/>
            </a:br>
            <a:r>
              <a:rPr lang="en-US" noProof="0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985005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81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G Ellipse">
            <a:extLst>
              <a:ext uri="{FF2B5EF4-FFF2-40B4-BE49-F238E27FC236}">
                <a16:creationId xmlns:a16="http://schemas.microsoft.com/office/drawing/2014/main" id="{B2C6EC6F-F003-9A45-9045-72A9E8A858E4}"/>
              </a:ext>
            </a:extLst>
          </p:cNvPr>
          <p:cNvSpPr/>
          <p:nvPr userDrawn="1"/>
        </p:nvSpPr>
        <p:spPr>
          <a:xfrm>
            <a:off x="5715000" y="1166246"/>
            <a:ext cx="4867393" cy="4867393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noProof="0">
              <a:latin typeface="Arial Regular"/>
            </a:endParaRPr>
          </a:p>
        </p:txBody>
      </p:sp>
      <p:cxnSp>
        <p:nvCxnSpPr>
          <p:cNvPr id="10" name="Trait">
            <a:extLst>
              <a:ext uri="{FF2B5EF4-FFF2-40B4-BE49-F238E27FC236}">
                <a16:creationId xmlns:a16="http://schemas.microsoft.com/office/drawing/2014/main" id="{D67FE6B0-DE08-D046-9F37-17FB7E09FD3B}"/>
              </a:ext>
            </a:extLst>
          </p:cNvPr>
          <p:cNvCxnSpPr>
            <a:cxnSpLocks/>
          </p:cNvCxnSpPr>
          <p:nvPr userDrawn="1"/>
        </p:nvCxnSpPr>
        <p:spPr>
          <a:xfrm flipV="1">
            <a:off x="2513781" y="0"/>
            <a:ext cx="0" cy="104400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367E455-FA26-C24C-BEE8-9B2947E82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09" y="31010"/>
            <a:ext cx="5736041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/>
              <a:t>Click to add a title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6EE0DA9-E4B0-AA48-B5C5-765BB8F5D7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08637" y="1369219"/>
            <a:ext cx="5706713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  <p:sp>
        <p:nvSpPr>
          <p:cNvPr id="7" name="BG Rectangle">
            <a:extLst>
              <a:ext uri="{FF2B5EF4-FFF2-40B4-BE49-F238E27FC236}">
                <a16:creationId xmlns:a16="http://schemas.microsoft.com/office/drawing/2014/main" id="{F2A4BD25-E408-9048-9538-5D48D5FC0EB0}"/>
              </a:ext>
            </a:extLst>
          </p:cNvPr>
          <p:cNvSpPr/>
          <p:nvPr userDrawn="1"/>
        </p:nvSpPr>
        <p:spPr>
          <a:xfrm>
            <a:off x="-6096" y="0"/>
            <a:ext cx="145507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noProof="0">
              <a:solidFill>
                <a:schemeClr val="tx2"/>
              </a:solidFill>
              <a:latin typeface="Arial Regular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1BC5AEB-E0E7-9443-A324-CD984BB95F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70166" y="4767263"/>
            <a:ext cx="1445184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confidential – page </a:t>
            </a:r>
            <a:fld id="{EFACA79D-6D9E-8548-8254-9AFC258AA67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Image 4" descr="Une image contenant dessin&#10;&#10;Description générée automatiquement">
            <a:extLst>
              <a:ext uri="{FF2B5EF4-FFF2-40B4-BE49-F238E27FC236}">
                <a16:creationId xmlns:a16="http://schemas.microsoft.com/office/drawing/2014/main" id="{6B801EC3-EFF6-47FE-B321-DFD3E0E71956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77532" y="4604855"/>
            <a:ext cx="1259060" cy="37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589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85" r:id="rId2"/>
    <p:sldLayoutId id="2147483687" r:id="rId3"/>
    <p:sldLayoutId id="2147483689" r:id="rId4"/>
    <p:sldLayoutId id="2147483695" r:id="rId5"/>
    <p:sldLayoutId id="2147483661" r:id="rId6"/>
    <p:sldLayoutId id="2147483691" r:id="rId7"/>
    <p:sldLayoutId id="2147483693" r:id="rId8"/>
    <p:sldLayoutId id="2147483694" r:id="rId9"/>
    <p:sldLayoutId id="2147483696" r:id="rId10"/>
    <p:sldLayoutId id="2147483698" r:id="rId1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dt="0"/>
  <p:txStyles>
    <p:titleStyle>
      <a:lvl1pPr algn="l" defTabSz="685800" rtl="0" eaLnBrk="1" latinLnBrk="0" hangingPunct="1">
        <a:lnSpc>
          <a:spcPts val="2900"/>
        </a:lnSpc>
        <a:spcBef>
          <a:spcPct val="0"/>
        </a:spcBef>
        <a:buNone/>
        <a:defRPr sz="2600" b="1" i="0" kern="1200">
          <a:solidFill>
            <a:schemeClr val="tx1"/>
          </a:solidFill>
          <a:latin typeface="Arial Regular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chemeClr val="tx2"/>
        </a:buClr>
        <a:buFont typeface="Arial" panose="020B0604020202020204" pitchFamily="34" charset="0"/>
        <a:buChar char="•"/>
        <a:defRPr sz="2600" b="1" i="0" kern="1200">
          <a:solidFill>
            <a:schemeClr val="tx1"/>
          </a:solidFill>
          <a:latin typeface="Arial Bold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tx2"/>
        </a:buClr>
        <a:buFont typeface="Arial" panose="020B0604020202020204" pitchFamily="34" charset="0"/>
        <a:buChar char="•"/>
        <a:defRPr sz="2100" b="1" i="0" kern="1200">
          <a:solidFill>
            <a:schemeClr val="tx1"/>
          </a:solidFill>
          <a:latin typeface="Arial Bold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tx2"/>
        </a:buClr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Arial Bold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tx2"/>
        </a:buClr>
        <a:buFont typeface="Arial" panose="020B0604020202020204" pitchFamily="34" charset="0"/>
        <a:buChar char="•"/>
        <a:defRPr sz="1500" b="1" i="0" kern="1200">
          <a:solidFill>
            <a:schemeClr val="tx1"/>
          </a:solidFill>
          <a:latin typeface="Arial Bold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tx2"/>
        </a:buClr>
        <a:buFont typeface="Arial" panose="020B0604020202020204" pitchFamily="34" charset="0"/>
        <a:buChar char="•"/>
        <a:defRPr sz="1100" b="0" i="0" kern="1200">
          <a:solidFill>
            <a:schemeClr val="tx1"/>
          </a:solidFill>
          <a:latin typeface="Arial Bold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4661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51" r:id="rId2"/>
    <p:sldLayoutId id="2147483684" r:id="rId3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dt="0"/>
  <p:txStyles>
    <p:titleStyle>
      <a:lvl1pPr algn="l" defTabSz="685800" rtl="0" eaLnBrk="1" latinLnBrk="0" hangingPunct="1">
        <a:lnSpc>
          <a:spcPts val="3700"/>
        </a:lnSpc>
        <a:spcBef>
          <a:spcPct val="0"/>
        </a:spcBef>
        <a:buNone/>
        <a:defRPr sz="3700" b="1" i="0" kern="1200">
          <a:solidFill>
            <a:schemeClr val="bg1"/>
          </a:solidFill>
          <a:latin typeface="Arial Regular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Clr>
          <a:schemeClr val="tx1"/>
        </a:buClr>
        <a:buFont typeface="Arial" panose="020B0604020202020204" pitchFamily="34" charset="0"/>
        <a:buNone/>
        <a:defRPr sz="1700" b="0" i="0" kern="1200">
          <a:solidFill>
            <a:schemeClr val="bg1"/>
          </a:solidFill>
          <a:latin typeface="Arial Bold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2100" b="1" i="0" kern="1200">
          <a:solidFill>
            <a:schemeClr val="bg2"/>
          </a:solidFill>
          <a:latin typeface="Arial Bold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800" b="1" i="0" kern="1200">
          <a:solidFill>
            <a:schemeClr val="tx2"/>
          </a:solidFill>
          <a:latin typeface="Arial Bold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500" b="1" i="0" kern="1200">
          <a:solidFill>
            <a:schemeClr val="tx1"/>
          </a:solidFill>
          <a:latin typeface="Arial Bold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100" b="0" i="0" kern="1200">
          <a:solidFill>
            <a:schemeClr val="tx2"/>
          </a:solidFill>
          <a:latin typeface="Arial Bold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biopharm.com/drug-development/publications/new-sample-preparation-method-enabling-pcr-based-pathogen-identification-directly-from-blood-to-accelerate-blood-stream-infection-bsi-diagnosis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psis.org/sepsisand/septic-shock/" TargetMode="External"/><Relationship Id="rId2" Type="http://schemas.openxmlformats.org/officeDocument/2006/relationships/hyperlink" Target="https://www.ncbi.nlm.nih.gov/pmc/articles/PMC3488423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A7FF4BF-E359-1DAE-BC4E-FD7B2D832F1F}"/>
              </a:ext>
            </a:extLst>
          </p:cNvPr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1"/>
                </a:solidFill>
              </a:rPr>
              <a:t>A single sample prep process enabling 2 read-outs  </a:t>
            </a:r>
          </a:p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F44407-32C1-21A3-B9AB-F666632FD47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dirty="0"/>
              <a:t>Technology Vision</a:t>
            </a:r>
          </a:p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EA3C018-3F9D-2059-A91D-7674C9A1D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FibroTrap®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954EA0-3E85-364B-3A65-CCAD109F31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7600" y="2437658"/>
            <a:ext cx="5558400" cy="1851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464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F44407-32C1-21A3-B9AB-F666632FD47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dirty="0"/>
              <a:t>Workflow</a:t>
            </a:r>
          </a:p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EA3C018-3F9D-2059-A91D-7674C9A1D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FibroTrap®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BE81798-EA85-1E4F-6AF3-D10BA54D99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9444" y="1163591"/>
            <a:ext cx="6098997" cy="357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148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Design of the clinical study </a:t>
            </a:r>
          </a:p>
          <a:p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FibroTrap®</a:t>
            </a:r>
            <a:r>
              <a:rPr lang="fr-CH" dirty="0"/>
              <a:t> </a:t>
            </a:r>
            <a:r>
              <a:rPr lang="fr-CH" dirty="0" err="1"/>
              <a:t>Clinical</a:t>
            </a:r>
            <a:r>
              <a:rPr lang="fr-CH" dirty="0"/>
              <a:t> </a:t>
            </a:r>
            <a:r>
              <a:rPr lang="fr-CH" dirty="0" err="1"/>
              <a:t>study</a:t>
            </a:r>
            <a:endParaRPr lang="en-GB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5648" y="1142610"/>
            <a:ext cx="6492240" cy="349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61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37235" y="312165"/>
            <a:ext cx="4320779" cy="415448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  <a:buClr>
                <a:srgbClr val="D20000"/>
              </a:buClr>
            </a:pPr>
            <a:r>
              <a:rPr lang="en-US" sz="2100" dirty="0">
                <a:solidFill>
                  <a:srgbClr val="5F5F5F"/>
                </a:solidFill>
                <a:latin typeface="Arial Bold"/>
                <a:ea typeface="+mn-ea"/>
                <a:cs typeface="+mn-cs"/>
              </a:rPr>
              <a:t>Design of the clinical study </a:t>
            </a:r>
          </a:p>
        </p:txBody>
      </p:sp>
      <p:sp>
        <p:nvSpPr>
          <p:cNvPr id="106" name="Espace réservé du contenu 4"/>
          <p:cNvSpPr txBox="1">
            <a:spLocks/>
          </p:cNvSpPr>
          <p:nvPr/>
        </p:nvSpPr>
        <p:spPr bwMode="auto">
          <a:xfrm>
            <a:off x="2530549" y="1776484"/>
            <a:ext cx="6235600" cy="1115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spAutoFit/>
          </a:bodyPr>
          <a:lstStyle>
            <a:lvl1pPr marL="285750" indent="-28575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D20000"/>
              </a:buClr>
              <a:buSzPct val="101000"/>
              <a:buFont typeface="Arial" panose="020B0604020202020204" pitchFamily="34" charset="0"/>
              <a:buChar char="•"/>
              <a:defRPr i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858838" indent="-28575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D20000"/>
              </a:buClr>
              <a:buSzPct val="101000"/>
              <a:buFont typeface="Arial" panose="020B0604020202020204" pitchFamily="34" charset="0"/>
              <a:buChar char="•"/>
              <a:defRPr i="0">
                <a:solidFill>
                  <a:srgbClr val="5F5F5F"/>
                </a:solidFill>
                <a:latin typeface="+mn-lt"/>
                <a:ea typeface="+mn-ea"/>
                <a:cs typeface="ＭＳ Ｐゴシック"/>
              </a:defRPr>
            </a:lvl2pPr>
            <a:lvl3pPr marL="1258888" indent="-28575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D20000"/>
              </a:buClr>
              <a:buSzPct val="101000"/>
              <a:buFont typeface="Arial" panose="020B0604020202020204" pitchFamily="34" charset="0"/>
              <a:buChar char="•"/>
              <a:defRPr i="0">
                <a:solidFill>
                  <a:srgbClr val="5F5F5F"/>
                </a:solidFill>
                <a:latin typeface="+mn-lt"/>
                <a:ea typeface="+mn-ea"/>
                <a:cs typeface="ＭＳ Ｐゴシック"/>
              </a:defRPr>
            </a:lvl3pPr>
            <a:lvl4pPr marL="1716088" indent="-28575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D20000"/>
              </a:buClr>
              <a:buSzPct val="101000"/>
              <a:buFont typeface="Arial" panose="020B0604020202020204" pitchFamily="34" charset="0"/>
              <a:buChar char="•"/>
              <a:defRPr i="0">
                <a:solidFill>
                  <a:srgbClr val="5F5F5F"/>
                </a:solidFill>
                <a:latin typeface="+mn-lt"/>
                <a:ea typeface="+mn-ea"/>
                <a:cs typeface="ＭＳ Ｐゴシック"/>
              </a:defRPr>
            </a:lvl4pPr>
            <a:lvl5pPr marL="2173288" indent="-28575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D20000"/>
              </a:buClr>
              <a:buSzPct val="101000"/>
              <a:buFont typeface="Arial" panose="020B0604020202020204" pitchFamily="34" charset="0"/>
              <a:buChar char="•"/>
              <a:defRPr i="0">
                <a:solidFill>
                  <a:srgbClr val="5F5F5F"/>
                </a:solidFill>
                <a:latin typeface="+mn-lt"/>
                <a:ea typeface="+mn-ea"/>
                <a:cs typeface="ＭＳ Ｐゴシック"/>
              </a:defRPr>
            </a:lvl5pPr>
            <a:lvl6pPr marL="2514600" indent="-228600" algn="l" rtl="0" eaLnBrk="0" fontAlgn="base" hangingPunct="0">
              <a:lnSpc>
                <a:spcPct val="60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Times" charset="0"/>
              <a:buChar char="–"/>
              <a:defRPr>
                <a:solidFill>
                  <a:srgbClr val="5F5F5F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lnSpc>
                <a:spcPct val="60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Times" charset="0"/>
              <a:buChar char="–"/>
              <a:defRPr>
                <a:solidFill>
                  <a:srgbClr val="5F5F5F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lnSpc>
                <a:spcPct val="60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Times" charset="0"/>
              <a:buChar char="–"/>
              <a:defRPr>
                <a:solidFill>
                  <a:srgbClr val="5F5F5F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lnSpc>
                <a:spcPct val="60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Times" charset="0"/>
              <a:buChar char="–"/>
              <a:defRPr>
                <a:solidFill>
                  <a:srgbClr val="5F5F5F"/>
                </a:solidFill>
                <a:latin typeface="+mn-lt"/>
                <a:ea typeface="+mn-ea"/>
              </a:defRPr>
            </a:lvl9pPr>
          </a:lstStyle>
          <a:p>
            <a:r>
              <a:rPr lang="en-US" sz="1200" kern="0" dirty="0"/>
              <a:t>Clinical feasibility study concluded in December 2018, with blood from BSI patients</a:t>
            </a:r>
          </a:p>
          <a:p>
            <a:r>
              <a:rPr lang="en-US" sz="1200" kern="0" dirty="0"/>
              <a:t>Samples from </a:t>
            </a:r>
            <a:r>
              <a:rPr lang="en-US" sz="1200" kern="0" dirty="0">
                <a:latin typeface="Arial" panose="020B0604020202020204" pitchFamily="34" charset="0"/>
                <a:cs typeface="Arial" panose="020B0604020202020204" pitchFamily="34" charset="0"/>
              </a:rPr>
              <a:t>~</a:t>
            </a:r>
            <a:r>
              <a:rPr lang="en-US" sz="1200" kern="0" dirty="0"/>
              <a:t>1’300 patients collected and processed through </a:t>
            </a:r>
            <a:r>
              <a:rPr lang="en-US" sz="1200" kern="0" dirty="0" err="1"/>
              <a:t>FibroTrap</a:t>
            </a:r>
            <a:endParaRPr lang="en-US" sz="1200" kern="0" dirty="0"/>
          </a:p>
          <a:p>
            <a:r>
              <a:rPr lang="en-US" sz="1200" kern="0" dirty="0">
                <a:ea typeface="+mn-lt"/>
                <a:cs typeface="+mn-lt"/>
              </a:rPr>
              <a:t>Conducted at </a:t>
            </a:r>
            <a:r>
              <a:rPr lang="en-US" sz="1200" i="1" kern="0" dirty="0">
                <a:ea typeface="+mn-lt"/>
                <a:cs typeface="+mn-lt"/>
              </a:rPr>
              <a:t>''Centre de recherche </a:t>
            </a:r>
            <a:r>
              <a:rPr lang="en-US" sz="1200" i="1" kern="0" dirty="0" err="1">
                <a:ea typeface="+mn-lt"/>
                <a:cs typeface="+mn-lt"/>
              </a:rPr>
              <a:t>en</a:t>
            </a:r>
            <a:r>
              <a:rPr lang="en-US" sz="1200" i="1" kern="0" dirty="0">
                <a:ea typeface="+mn-lt"/>
                <a:cs typeface="+mn-lt"/>
              </a:rPr>
              <a:t> </a:t>
            </a:r>
            <a:r>
              <a:rPr lang="en-US" sz="1200" i="1" kern="0" dirty="0" err="1">
                <a:ea typeface="+mn-lt"/>
                <a:cs typeface="+mn-lt"/>
              </a:rPr>
              <a:t>infectiologie</a:t>
            </a:r>
            <a:r>
              <a:rPr lang="en-US" sz="1200" i="1" kern="0" dirty="0">
                <a:ea typeface="+mn-lt"/>
                <a:cs typeface="+mn-lt"/>
              </a:rPr>
              <a:t> and Centre de recherche du CHU de Québec-Université Laval, Québec City, Québec, Canada''</a:t>
            </a:r>
            <a:r>
              <a:rPr lang="en-US" sz="1200" kern="0" dirty="0">
                <a:ea typeface="+mn-lt"/>
                <a:cs typeface="+mn-lt"/>
              </a:rPr>
              <a:t>,</a:t>
            </a:r>
            <a:r>
              <a:rPr lang="en-US" sz="1200" kern="0" dirty="0"/>
              <a:t> (Pr. Bergeron)</a:t>
            </a:r>
          </a:p>
        </p:txBody>
      </p:sp>
      <p:sp>
        <p:nvSpPr>
          <p:cNvPr id="7" name="Titre 2">
            <a:extLst>
              <a:ext uri="{FF2B5EF4-FFF2-40B4-BE49-F238E27FC236}">
                <a16:creationId xmlns:a16="http://schemas.microsoft.com/office/drawing/2014/main" id="{6F8A7130-0432-A143-AB26-E084D8DBD7C6}"/>
              </a:ext>
            </a:extLst>
          </p:cNvPr>
          <p:cNvSpPr txBox="1">
            <a:spLocks/>
          </p:cNvSpPr>
          <p:nvPr/>
        </p:nvSpPr>
        <p:spPr bwMode="auto">
          <a:xfrm>
            <a:off x="537619" y="361481"/>
            <a:ext cx="1881622" cy="615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92" tIns="45695" rIns="91392" bIns="45695" numCol="1" rtlCol="0" anchor="b" anchorCtr="0" compatLnSpc="1">
            <a:prstTxWarp prst="textNoShape">
              <a:avLst/>
            </a:prstTxWarp>
            <a:spAutoFit/>
          </a:bodyPr>
          <a:lstStyle>
            <a:lvl1pPr algn="l" defTabSz="685800" rtl="0" eaLnBrk="1" latinLnBrk="0" hangingPunct="1">
              <a:lnSpc>
                <a:spcPts val="2900"/>
              </a:lnSpc>
              <a:spcBef>
                <a:spcPct val="0"/>
              </a:spcBef>
              <a:buNone/>
              <a:defRPr sz="2600" b="1" i="0" kern="1200" baseline="0">
                <a:solidFill>
                  <a:schemeClr val="tx1"/>
                </a:solidFill>
                <a:latin typeface="Arial Regular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fr-CH" sz="1700" dirty="0">
                <a:solidFill>
                  <a:srgbClr val="D20000"/>
                </a:solidFill>
              </a:rPr>
              <a:t>FibroTrap®  </a:t>
            </a:r>
            <a:r>
              <a:rPr lang="fr-CH" sz="1700" dirty="0" err="1">
                <a:solidFill>
                  <a:srgbClr val="D20000"/>
                </a:solidFill>
              </a:rPr>
              <a:t>Clinical</a:t>
            </a:r>
            <a:r>
              <a:rPr lang="fr-CH" sz="1700" dirty="0">
                <a:solidFill>
                  <a:srgbClr val="D20000"/>
                </a:solidFill>
              </a:rPr>
              <a:t> </a:t>
            </a:r>
            <a:r>
              <a:rPr lang="fr-CH" sz="1700" dirty="0" err="1">
                <a:solidFill>
                  <a:srgbClr val="D20000"/>
                </a:solidFill>
              </a:rPr>
              <a:t>study</a:t>
            </a:r>
            <a:endParaRPr lang="fr-FR" sz="1700" dirty="0">
              <a:solidFill>
                <a:srgbClr val="D2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3A09FB-EC71-7C4C-53E0-8C8527C18976}"/>
              </a:ext>
            </a:extLst>
          </p:cNvPr>
          <p:cNvSpPr txBox="1"/>
          <p:nvPr/>
        </p:nvSpPr>
        <p:spPr>
          <a:xfrm>
            <a:off x="2530549" y="3000888"/>
            <a:ext cx="5295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https://www.debiopharm.com/drug-development/publications/new-sample-preparation-method-enabling-pcr-based-pathogen-identification-directly-from-blood-to-accelerate-blood-stream-infection-bsi-diagnosis/</a:t>
            </a:r>
            <a:r>
              <a:rPr lang="en-GB" sz="1200" dirty="0">
                <a:solidFill>
                  <a:srgbClr val="0070C0"/>
                </a:solidFill>
              </a:rPr>
              <a:t> </a:t>
            </a:r>
            <a:endParaRPr lang="en-GB" sz="1200" dirty="0">
              <a:solidFill>
                <a:srgbClr val="0070C0"/>
              </a:solidFill>
              <a:cs typeface="Arial Bold"/>
            </a:endParaRPr>
          </a:p>
        </p:txBody>
      </p:sp>
    </p:spTree>
    <p:extLst>
      <p:ext uri="{BB962C8B-B14F-4D97-AF65-F5344CB8AC3E}">
        <p14:creationId xmlns:p14="http://schemas.microsoft.com/office/powerpoint/2010/main" val="1035899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6"/>
          </p:nvPr>
        </p:nvSpPr>
        <p:spPr>
          <a:xfrm>
            <a:off x="2472080" y="1526351"/>
            <a:ext cx="6246617" cy="2427316"/>
          </a:xfrm>
        </p:spPr>
        <p:txBody>
          <a:bodyPr/>
          <a:lstStyle/>
          <a:p>
            <a:pPr marL="171450" indent="-1714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C00000"/>
                </a:solidFill>
              </a:rPr>
              <a:t>F</a:t>
            </a:r>
            <a:r>
              <a:rPr lang="en-GB" sz="1600" dirty="0"/>
              <a:t>ast: 45’ turnaround time, sample to results &lt; 3 hours</a:t>
            </a:r>
          </a:p>
          <a:p>
            <a:pPr marL="171450" indent="-1714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C00000"/>
                </a:solidFill>
              </a:rPr>
              <a:t>I</a:t>
            </a:r>
            <a:r>
              <a:rPr lang="en-GB" sz="1600" dirty="0"/>
              <a:t>nnovative: unique clotting-based technology</a:t>
            </a:r>
          </a:p>
          <a:p>
            <a:pPr marL="171450" indent="-1714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C00000"/>
                </a:solidFill>
              </a:rPr>
              <a:t>R</a:t>
            </a:r>
            <a:r>
              <a:rPr lang="en-GB" sz="1600" dirty="0"/>
              <a:t>eliable: Low level of detection &amp; good sensitivity/specificity</a:t>
            </a:r>
          </a:p>
          <a:p>
            <a:pPr marL="171450" indent="-1714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C00000"/>
                </a:solidFill>
              </a:rPr>
              <a:t>S</a:t>
            </a:r>
            <a:r>
              <a:rPr lang="en-GB" sz="1600" dirty="0"/>
              <a:t>imple: 2 steps process</a:t>
            </a:r>
          </a:p>
          <a:p>
            <a:pPr marL="171450" indent="-1714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C00000"/>
                </a:solidFill>
              </a:rPr>
              <a:t>T</a:t>
            </a:r>
            <a:r>
              <a:rPr lang="en-GB" sz="1600" dirty="0"/>
              <a:t>echnology-agnostic: compatible with most molecular diagnostic platforms &amp; Mass spectrometry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n-GB" sz="1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>
              <a:lnSpc>
                <a:spcPts val="2900"/>
              </a:lnSpc>
              <a:spcBef>
                <a:spcPct val="0"/>
              </a:spcBef>
            </a:pPr>
            <a:r>
              <a:rPr lang="en-GB" dirty="0">
                <a:latin typeface="Arial Regular"/>
                <a:ea typeface="+mj-ea"/>
                <a:cs typeface="+mj-cs"/>
              </a:rPr>
              <a:t>FibroTrap®, the </a:t>
            </a:r>
            <a:r>
              <a:rPr lang="en-GB" dirty="0">
                <a:solidFill>
                  <a:srgbClr val="C00000"/>
                </a:solidFill>
                <a:latin typeface="Arial Regular"/>
                <a:ea typeface="+mj-ea"/>
                <a:cs typeface="+mj-cs"/>
              </a:rPr>
              <a:t>FIRST</a:t>
            </a:r>
            <a:r>
              <a:rPr lang="en-GB" dirty="0">
                <a:latin typeface="Arial Regular"/>
                <a:ea typeface="+mj-ea"/>
                <a:cs typeface="+mj-cs"/>
              </a:rPr>
              <a:t> technology to accelerate and improve diagnosis of BSI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D20000"/>
                </a:solidFill>
              </a:rPr>
              <a:t>FibroTrap®</a:t>
            </a:r>
            <a:r>
              <a:rPr lang="fr-CH" dirty="0"/>
              <a:t> </a:t>
            </a:r>
            <a:br>
              <a:rPr lang="fr-CH" dirty="0"/>
            </a:br>
            <a:r>
              <a:rPr lang="en-GB" dirty="0"/>
              <a:t>Value Proposition  </a:t>
            </a:r>
          </a:p>
        </p:txBody>
      </p:sp>
      <p:sp>
        <p:nvSpPr>
          <p:cNvPr id="5" name="Text Placeholder 1"/>
          <p:cNvSpPr txBox="1">
            <a:spLocks/>
          </p:cNvSpPr>
          <p:nvPr/>
        </p:nvSpPr>
        <p:spPr>
          <a:xfrm>
            <a:off x="0" y="1035139"/>
            <a:ext cx="2094614" cy="2427316"/>
          </a:xfrm>
          <a:prstGeom prst="rect">
            <a:avLst/>
          </a:prstGeom>
        </p:spPr>
        <p:txBody>
          <a:bodyPr vert="horz" lIns="0" tIns="90000" rIns="90000" bIns="45720" rtlCol="0">
            <a:noAutofit/>
          </a:bodyPr>
          <a:lstStyle>
            <a:lvl1pPr marL="0" indent="0" algn="l" defTabSz="685800" rtl="0" eaLnBrk="1" fontAlgn="auto" latinLnBrk="0" hangingPunct="1">
              <a:lnSpc>
                <a:spcPts val="1400"/>
              </a:lnSpc>
              <a:spcBef>
                <a:spcPts val="750"/>
              </a:spcBef>
              <a:buClr>
                <a:schemeClr val="tx2"/>
              </a:buClr>
              <a:buFont typeface="Arial" panose="020B0604020202020204" pitchFamily="34" charset="0"/>
              <a:buNone/>
              <a:defRPr sz="1200" b="0" i="0" kern="1200" spc="20" baseline="0">
                <a:solidFill>
                  <a:schemeClr val="tx1"/>
                </a:solidFill>
                <a:latin typeface="Arial Bold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2"/>
              </a:buClr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Arial Bold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2"/>
              </a:buClr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Arial Bold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2"/>
              </a:buClr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Arial Bold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2"/>
              </a:buClr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Arial Bold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304775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F6B93F-F3CB-495A-950E-9A8207B081AC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2761351" y="1309363"/>
            <a:ext cx="5492666" cy="2427316"/>
          </a:xfrm>
        </p:spPr>
        <p:txBody>
          <a:bodyPr vert="horz" lIns="0" tIns="90000" rIns="90000" bIns="45720" rtlCol="0" anchor="t">
            <a:noAutofit/>
          </a:bodyPr>
          <a:lstStyle/>
          <a:p>
            <a:pPr marL="171450" indent="-1714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dirty="0"/>
              <a:t>Simple-to-use - </a:t>
            </a:r>
            <a:r>
              <a:rPr lang="en-US" b="1" dirty="0"/>
              <a:t>2 steps </a:t>
            </a:r>
            <a:endParaRPr lang="en-GB" b="1" dirty="0"/>
          </a:p>
          <a:p>
            <a:pPr marL="171450" indent="-1714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dirty="0"/>
              <a:t>Reduced time-to-answer - from </a:t>
            </a:r>
            <a:r>
              <a:rPr lang="en-GB" b="1" dirty="0"/>
              <a:t>72h         3h </a:t>
            </a:r>
            <a:endParaRPr lang="en-GB" b="1" dirty="0">
              <a:cs typeface="Arial Bold"/>
            </a:endParaRPr>
          </a:p>
          <a:p>
            <a:pPr marL="171450" indent="-1714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dirty="0"/>
              <a:t>Increased sensitivity</a:t>
            </a:r>
            <a:endParaRPr lang="en-US" dirty="0">
              <a:cs typeface="Arial Bold"/>
            </a:endParaRPr>
          </a:p>
          <a:p>
            <a:pPr marL="171450" indent="-1714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dirty="0"/>
              <a:t>Reduced potential hospitalization time &amp; cost</a:t>
            </a:r>
            <a:endParaRPr lang="en-GB" dirty="0"/>
          </a:p>
          <a:p>
            <a:pPr marL="171450" indent="-1714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dirty="0">
                <a:cs typeface="Arial Bold"/>
              </a:rPr>
              <a:t>Life-saving solution (sepsis patients)*</a:t>
            </a:r>
          </a:p>
          <a:p>
            <a:pPr marL="171450" indent="-1714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dirty="0">
                <a:cs typeface="Arial Bold"/>
              </a:rPr>
              <a:t>Right treatment for right patient (decrease resistance to treatment/ antibiotics)</a:t>
            </a:r>
          </a:p>
          <a:p>
            <a:pPr marL="171450" indent="-1714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dirty="0">
                <a:cs typeface="Arial Bold"/>
              </a:rPr>
              <a:t>High potential for additional applications (in addition to presented purpose):</a:t>
            </a:r>
          </a:p>
          <a:p>
            <a:pPr marL="514350" lvl="1" indent="-1714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dirty="0">
                <a:cs typeface="Arial Bold"/>
              </a:rPr>
              <a:t>Following up antibiotics performance</a:t>
            </a:r>
          </a:p>
          <a:p>
            <a:pPr marL="514350" lvl="1" indent="-1714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dirty="0">
                <a:cs typeface="Arial Bold"/>
              </a:rPr>
              <a:t>Virus detection</a:t>
            </a:r>
          </a:p>
          <a:p>
            <a:pPr marL="514350" lvl="1" indent="-1714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dirty="0">
                <a:cs typeface="Arial Bold"/>
              </a:rPr>
              <a:t>Circulating DNA/RNA</a:t>
            </a:r>
          </a:p>
          <a:p>
            <a:pPr marL="514350" lvl="1" indent="-1714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dirty="0">
                <a:cs typeface="Arial Bold"/>
              </a:rPr>
              <a:t>Circulating tumor cells</a:t>
            </a:r>
          </a:p>
          <a:p>
            <a:pPr marL="514350" lvl="1" indent="-1714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dirty="0">
                <a:cs typeface="Arial Bold"/>
              </a:rPr>
              <a:t>Drugs</a:t>
            </a:r>
          </a:p>
          <a:p>
            <a:pPr marL="171450" indent="-171450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n-US" dirty="0">
              <a:cs typeface="Arial Bold"/>
            </a:endParaRPr>
          </a:p>
          <a:p>
            <a:pPr marL="171450" indent="-171450">
              <a:spcBef>
                <a:spcPts val="300"/>
              </a:spcBef>
              <a:buFontTx/>
              <a:buChar char="-"/>
            </a:pPr>
            <a:endParaRPr lang="en-GB" dirty="0">
              <a:cs typeface="Arial Bold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063465-3558-4F6B-A5B1-9B4D3F9266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809478" y="160493"/>
            <a:ext cx="5492666" cy="874646"/>
          </a:xfrm>
        </p:spPr>
        <p:txBody>
          <a:bodyPr/>
          <a:lstStyle/>
          <a:p>
            <a:r>
              <a:rPr lang="en-GB" b="1"/>
              <a:t>Value Proposition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7526E0E-6743-4486-989D-84B81DB28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933" y="199645"/>
            <a:ext cx="1709024" cy="835494"/>
          </a:xfrm>
        </p:spPr>
        <p:txBody>
          <a:bodyPr/>
          <a:lstStyle/>
          <a:p>
            <a:r>
              <a:rPr lang="en-US" noProof="0"/>
              <a:t>FibroTrap®</a:t>
            </a:r>
            <a:endParaRPr lang="en-GB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3C1F2E4-3847-1A9B-A7CE-D68ED3E1D6AF}"/>
              </a:ext>
            </a:extLst>
          </p:cNvPr>
          <p:cNvCxnSpPr/>
          <p:nvPr/>
        </p:nvCxnSpPr>
        <p:spPr>
          <a:xfrm>
            <a:off x="5479109" y="1707142"/>
            <a:ext cx="275008" cy="0"/>
          </a:xfrm>
          <a:prstGeom prst="straightConnector1">
            <a:avLst/>
          </a:prstGeom>
          <a:ln w="2222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6D9C0B3-9104-DE4A-B616-CF8DC6472769}"/>
              </a:ext>
            </a:extLst>
          </p:cNvPr>
          <p:cNvSpPr txBox="1"/>
          <p:nvPr/>
        </p:nvSpPr>
        <p:spPr>
          <a:xfrm>
            <a:off x="2330689" y="4138863"/>
            <a:ext cx="4255741" cy="591262"/>
          </a:xfrm>
          <a:prstGeom prst="rect">
            <a:avLst/>
          </a:prstGeom>
        </p:spPr>
        <p:txBody>
          <a:bodyPr vert="horz" wrap="square" lIns="0" tIns="0" rIns="0" bIns="0" rtlCol="0" anchor="t">
            <a:normAutofit/>
          </a:bodyPr>
          <a:lstStyle/>
          <a:p>
            <a:pPr algn="l"/>
            <a:endParaRPr lang="en-GB" sz="1500" b="0" err="1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8A2152-5967-8E25-A7CB-CA9D23EE00C1}"/>
              </a:ext>
            </a:extLst>
          </p:cNvPr>
          <p:cNvSpPr txBox="1"/>
          <p:nvPr/>
        </p:nvSpPr>
        <p:spPr>
          <a:xfrm>
            <a:off x="2062557" y="4266824"/>
            <a:ext cx="5293894" cy="3924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>
                <a:latin typeface="Segoe Condensed" panose="020B0606040200020203" pitchFamily="34" charset="0"/>
              </a:rPr>
              <a:t>* </a:t>
            </a:r>
            <a:r>
              <a:rPr lang="en-US" sz="700">
                <a:solidFill>
                  <a:srgbClr val="0070C0"/>
                </a:solidFill>
                <a:latin typeface="Segoe Condensed" panose="020B0606040200020203" pitchFamily="34" charset="0"/>
                <a:cs typeface="Arial Bold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https://www.ncbi.nlm.nih.gov/pmc/articles/PMC3488423/</a:t>
            </a:r>
            <a:endParaRPr lang="en-US" sz="700">
              <a:solidFill>
                <a:srgbClr val="0070C0"/>
              </a:solidFill>
              <a:latin typeface="Segoe Condensed" panose="020B0606040200020203" pitchFamily="34" charset="0"/>
              <a:ea typeface="Cambria"/>
              <a:cs typeface="Arial Bold"/>
            </a:endParaRPr>
          </a:p>
          <a:p>
            <a:pPr>
              <a:spcBef>
                <a:spcPts val="300"/>
              </a:spcBef>
            </a:pPr>
            <a:r>
              <a:rPr lang="en-US" sz="700">
                <a:solidFill>
                  <a:srgbClr val="0070C0"/>
                </a:solidFill>
                <a:latin typeface="Segoe Condensed" panose="020B0606040200020203" pitchFamily="34" charset="0"/>
                <a:cs typeface="Arial Bol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  https://www.sepsis.org/sepsisand/septic-shock/</a:t>
            </a:r>
            <a:endParaRPr lang="en-US" sz="700">
              <a:solidFill>
                <a:srgbClr val="0070C0"/>
              </a:solidFill>
              <a:latin typeface="Segoe Condensed" panose="020B0606040200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676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Debiopharm International 18">
  <a:themeElements>
    <a:clrScheme name="Personnalisé 7">
      <a:dk1>
        <a:srgbClr val="5F5F5F"/>
      </a:dk1>
      <a:lt1>
        <a:srgbClr val="5F5F5F"/>
      </a:lt1>
      <a:dk2>
        <a:srgbClr val="D20000"/>
      </a:dk2>
      <a:lt2>
        <a:srgbClr val="FFFFFF"/>
      </a:lt2>
      <a:accent1>
        <a:srgbClr val="9B9B9B"/>
      </a:accent1>
      <a:accent2>
        <a:srgbClr val="D20000"/>
      </a:accent2>
      <a:accent3>
        <a:srgbClr val="262626"/>
      </a:accent3>
      <a:accent4>
        <a:srgbClr val="969796"/>
      </a:accent4>
      <a:accent5>
        <a:srgbClr val="F2F2F2"/>
      </a:accent5>
      <a:accent6>
        <a:srgbClr val="D58382"/>
      </a:accent6>
      <a:hlink>
        <a:srgbClr val="D20000"/>
      </a:hlink>
      <a:folHlink>
        <a:srgbClr val="D5848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wrap="square" lIns="0" tIns="0" rIns="0" bIns="0" rtlCol="0" anchor="t">
        <a:normAutofit/>
      </a:bodyPr>
      <a:lstStyle>
        <a:defPPr algn="l">
          <a:defRPr sz="1500" b="0" dirty="0" err="1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2023 Présentation.potx" id="{541FC3FC-8E65-4573-A785-7D782528DA41}" vid="{F70C6F78-0EA7-4341-951E-B6311069481E}"/>
    </a:ext>
  </a:extLst>
</a:theme>
</file>

<file path=ppt/theme/theme2.xml><?xml version="1.0" encoding="utf-8"?>
<a:theme xmlns:a="http://schemas.openxmlformats.org/drawingml/2006/main" name="1_Debiopharm International 18">
  <a:themeElements>
    <a:clrScheme name="Personnalisé 7">
      <a:dk1>
        <a:srgbClr val="5F5F5F"/>
      </a:dk1>
      <a:lt1>
        <a:srgbClr val="5F5F5F"/>
      </a:lt1>
      <a:dk2>
        <a:srgbClr val="D20000"/>
      </a:dk2>
      <a:lt2>
        <a:srgbClr val="FFFFFF"/>
      </a:lt2>
      <a:accent1>
        <a:srgbClr val="9B9B9B"/>
      </a:accent1>
      <a:accent2>
        <a:srgbClr val="D20000"/>
      </a:accent2>
      <a:accent3>
        <a:srgbClr val="262626"/>
      </a:accent3>
      <a:accent4>
        <a:srgbClr val="969796"/>
      </a:accent4>
      <a:accent5>
        <a:srgbClr val="F2F2F2"/>
      </a:accent5>
      <a:accent6>
        <a:srgbClr val="D58382"/>
      </a:accent6>
      <a:hlink>
        <a:srgbClr val="D20000"/>
      </a:hlink>
      <a:folHlink>
        <a:srgbClr val="D5848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b">
        <a:normAutofit/>
      </a:bodyPr>
      <a:lstStyle>
        <a:defPPr algn="l">
          <a:defRPr sz="1500" b="1" dirty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2023 Présentation.potx" id="{541FC3FC-8E65-4573-A785-7D782528DA41}" vid="{1543C5BB-D0AB-47AB-A84D-18A43C8966C3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BEDD103B3679F4D8B0F567BFDA9994B" ma:contentTypeVersion="14" ma:contentTypeDescription="Create a new document." ma:contentTypeScope="" ma:versionID="fb82b1879c24e20152e2ca7ca211b2f0">
  <xsd:schema xmlns:xsd="http://www.w3.org/2001/XMLSchema" xmlns:xs="http://www.w3.org/2001/XMLSchema" xmlns:p="http://schemas.microsoft.com/office/2006/metadata/properties" xmlns:ns2="1302f02c-ad81-4c44-a719-dfd397b07792" xmlns:ns3="d502ea59-cb49-4874-b8c4-04a33376253f" targetNamespace="http://schemas.microsoft.com/office/2006/metadata/properties" ma:root="true" ma:fieldsID="1b6448af416c6bc88489a0342686eeda" ns2:_="" ns3:_="">
    <xsd:import namespace="1302f02c-ad81-4c44-a719-dfd397b07792"/>
    <xsd:import namespace="d502ea59-cb49-4874-b8c4-04a33376253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ObjectDetectorVersions" minOccurs="0"/>
                <xsd:element ref="ns3:MediaLengthInSecond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02f02c-ad81-4c44-a719-dfd397b0779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02ea59-cb49-4874-b8c4-04a33376253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1EFA473-481B-4745-94FD-9A906660EF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302f02c-ad81-4c44-a719-dfd397b07792"/>
    <ds:schemaRef ds:uri="d502ea59-cb49-4874-b8c4-04a33376253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AF63370-1FE5-4194-A467-3BDCB024100B}">
  <ds:schemaRefs>
    <ds:schemaRef ds:uri="http://purl.org/dc/elements/1.1/"/>
    <ds:schemaRef ds:uri="http://schemas.microsoft.com/office/2006/metadata/properties"/>
    <ds:schemaRef ds:uri="d502ea59-cb49-4874-b8c4-04a33376253f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1302f02c-ad81-4c44-a719-dfd397b07792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D3A8621-60FD-4C1D-B0D1-F217146ABFF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2023-Debiopharm-Template</Template>
  <TotalTime>240</TotalTime>
  <Words>264</Words>
  <Application>Microsoft Office PowerPoint</Application>
  <PresentationFormat>On-screen Show (16:9)</PresentationFormat>
  <Paragraphs>39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Arial Bold</vt:lpstr>
      <vt:lpstr>Arial corp</vt:lpstr>
      <vt:lpstr>Arial Regular</vt:lpstr>
      <vt:lpstr>Calibri</vt:lpstr>
      <vt:lpstr>Segoe Condensed</vt:lpstr>
      <vt:lpstr>Debiopharm International 18</vt:lpstr>
      <vt:lpstr>1_Debiopharm International 18</vt:lpstr>
      <vt:lpstr>FibroTrap®</vt:lpstr>
      <vt:lpstr>FibroTrap®</vt:lpstr>
      <vt:lpstr>FibroTrap® Clinical study</vt:lpstr>
      <vt:lpstr>Design of the clinical study </vt:lpstr>
      <vt:lpstr>FibroTrap®  Value Proposition  </vt:lpstr>
      <vt:lpstr>FibroTrap®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FibroTrap®</dc:title>
  <dc:creator>Zuzana Saillard</dc:creator>
  <cp:lastModifiedBy>Zuzana Saillard</cp:lastModifiedBy>
  <cp:revision>35</cp:revision>
  <dcterms:created xsi:type="dcterms:W3CDTF">2023-11-30T19:45:14Z</dcterms:created>
  <dcterms:modified xsi:type="dcterms:W3CDTF">2024-03-25T14:56:15Z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0x0101004BEDD103B3679F4D8B0F567BFDA9994B</vt:lpwstr>
  </property>
</Properties>
</file>